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0"/>
  </p:notesMasterIdLst>
  <p:sldIdLst>
    <p:sldId id="257" r:id="rId2"/>
    <p:sldId id="258" r:id="rId3"/>
    <p:sldId id="260" r:id="rId4"/>
    <p:sldId id="261" r:id="rId5"/>
    <p:sldId id="309" r:id="rId6"/>
    <p:sldId id="266" r:id="rId7"/>
    <p:sldId id="267" r:id="rId8"/>
    <p:sldId id="268" r:id="rId9"/>
    <p:sldId id="280" r:id="rId10"/>
    <p:sldId id="314" r:id="rId11"/>
    <p:sldId id="310" r:id="rId12"/>
    <p:sldId id="263" r:id="rId13"/>
    <p:sldId id="264" r:id="rId14"/>
    <p:sldId id="281" r:id="rId15"/>
    <p:sldId id="269" r:id="rId16"/>
    <p:sldId id="271" r:id="rId17"/>
    <p:sldId id="303" r:id="rId18"/>
    <p:sldId id="289" r:id="rId19"/>
    <p:sldId id="301" r:id="rId20"/>
    <p:sldId id="302" r:id="rId21"/>
    <p:sldId id="304" r:id="rId22"/>
    <p:sldId id="300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311" r:id="rId31"/>
    <p:sldId id="272" r:id="rId32"/>
    <p:sldId id="270" r:id="rId33"/>
    <p:sldId id="312" r:id="rId34"/>
    <p:sldId id="275" r:id="rId35"/>
    <p:sldId id="313" r:id="rId36"/>
    <p:sldId id="277" r:id="rId37"/>
    <p:sldId id="282" r:id="rId38"/>
    <p:sldId id="265" r:id="rId39"/>
  </p:sldIdLst>
  <p:sldSz cx="12192000" cy="6858000"/>
  <p:notesSz cx="6858000" cy="9144000"/>
  <p:photoAlbum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85" autoAdjust="0"/>
    <p:restoredTop sz="94694"/>
  </p:normalViewPr>
  <p:slideViewPr>
    <p:cSldViewPr snapToGrid="0">
      <p:cViewPr varScale="1">
        <p:scale>
          <a:sx n="103" d="100"/>
          <a:sy n="103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DB6DCB4A-4933-43F1-83C6-CC172164A173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1AB46731-1B89-4E55-8B11-DDFA17D2A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09D5E89-6167-1394-3D93-5594C717C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4BA84B9-08DD-BA39-0B2D-BD03D416C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202EF20-D8AA-F59A-51FD-3E2F003E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9827D67-B50C-9A10-22BF-361D09F1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9F8DC6A-6150-96FF-B43D-F6195114F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445B9AA-9E2E-A698-9B9B-A8FBFCE5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17BE7E9-A582-62FD-158C-46A5355C2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AD0F72-22C1-B407-67E9-4ED7BA39B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27F63E5-E1E7-1432-38E0-67CF3FF32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A2D1478-5340-9465-A6A7-2CD131F74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D4715C24-077F-3118-BDF2-3119FD971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4E69C1E-EAB3-B7C2-D9A4-34DD05524C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E8C2525-9F7A-FF46-7F9B-5F177DA96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39A8B4F-4295-C244-2FCF-E6B4B5694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1982EFE-3C88-E528-474E-4E87F9B33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4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14B4B1D-88CF-9C10-FD43-546B93A62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043DAA9-815B-C1C6-F7DA-A9E71266B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C0D8D90-BB44-ECDA-498B-FE7A5193D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79F7DE2-01B9-515C-02F2-FCB94AC5E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3B88F26-2768-77FF-03FE-7F9E76E7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568580-E736-FA11-407F-6CDE5788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8DF5075-30DF-E69A-0F1A-2EB08A86C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4BEC367-A616-F45E-45BC-41F7454A9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2AB21A0-C0EA-531A-BC18-A5A3AB0AE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6DA1B46-D5F6-215C-B90B-F35BF808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3F8CDF-DE0F-66A3-C8E5-7EA80D53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D99592E-5986-2792-AA4D-89DCA0B58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14806430-56E3-7E8D-F951-FD6617C55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43A82DC-DADC-D763-CA87-E86A1D3D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BD61959-39B4-D92F-A739-4040E166E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083C706-BFA3-77FC-54B0-D6042435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060888-092C-C540-F8CD-F60B7082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3616E253-A65B-FA33-6139-B24161C41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042DA07-2D34-836E-F9E3-BA37A4EBB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07AD891C-69E1-8436-D3C6-C344A8859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EA410F65-F905-EC02-D1C3-F3C994E802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0C8AF3F4-5563-4F22-CD95-75621020B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D0A82EF6-C996-A913-8507-A4DC2631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B2BDCEC-EA2F-A138-E4E9-26F11C64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92336B4-A904-1B62-5B6F-ADF641B2C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DD2143CB-8BD4-E05B-2164-EA97F49A7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6EF8ADE-4A12-60CA-D292-0FC1BEC0C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04B64D4-EA94-F41D-B50C-C52E914D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9E6A974A-6ADD-11BE-AF53-BF299D7D6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413CBF48-EE86-0AAE-2952-4A43EBCDD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E67011F-8259-288E-D45C-23D29C37C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8A490C6-9958-B173-CA7C-5A4E90CEB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C18A572-CC00-47CE-AC17-72B6E7028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027873F-8FCC-9B25-6EFD-A1026A323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9C1B182-E59C-1446-F1E7-315CF17DD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2B85FA1-772F-8E5B-14E8-E13D915B8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CA2BC2F-114C-9708-9080-5009FDF30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8D9618-C831-B763-11B2-2C7E11DC6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A895E9AE-7939-56C9-5DF6-C6F765DDE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3EA0690-7564-9BBA-FD31-AAD7F32F3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8CFA941-577A-794F-77FC-F70F2CF7D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29DCB16-9B8B-3067-7071-3A482AB9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DE621E4-4BD8-6C27-1E60-37F53942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4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1590AA7-BA13-4408-E240-2D331148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7B6C07C-F7E6-874E-810A-263EB84D2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B10A898-8F14-FD4C-6A42-02355FF941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EDDC1-34AA-4B1C-8D0D-C3FD9EAAE09E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D9E2BBF-C0B6-BB52-95D8-DAD9C249E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FDD0C29-2D94-BC18-E0D3-9CBB9BC29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17BE4-C03F-457D-A005-6DBFC60E7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97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4.wdp"/><Relationship Id="rId3" Type="http://schemas.openxmlformats.org/officeDocument/2006/relationships/slide" Target="slide15.xml"/><Relationship Id="rId7" Type="http://schemas.microsoft.com/office/2007/relationships/hdphoto" Target="../media/hdphoto2.wdp"/><Relationship Id="rId12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slide" Target="slide6.xml"/><Relationship Id="rId5" Type="http://schemas.openxmlformats.org/officeDocument/2006/relationships/slide" Target="slide38.xml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16.xml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slide" Target="slide34.xml"/><Relationship Id="rId10" Type="http://schemas.openxmlformats.org/officeDocument/2006/relationships/slide" Target="slide36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slide" Target="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16.xml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slide" Target="slide34.xml"/><Relationship Id="rId10" Type="http://schemas.openxmlformats.org/officeDocument/2006/relationships/slide" Target="slide36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16.xml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slide" Target="slide34.xml"/><Relationship Id="rId10" Type="http://schemas.openxmlformats.org/officeDocument/2006/relationships/slide" Target="slide36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openxmlformats.org/officeDocument/2006/relationships/slide" Target="slide16.xml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slide" Target="slide34.xml"/><Relationship Id="rId10" Type="http://schemas.openxmlformats.org/officeDocument/2006/relationships/slide" Target="slide36.xm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4.wdp"/><Relationship Id="rId3" Type="http://schemas.openxmlformats.org/officeDocument/2006/relationships/slide" Target="slide15.xml"/><Relationship Id="rId7" Type="http://schemas.openxmlformats.org/officeDocument/2006/relationships/image" Target="../media/image48.png"/><Relationship Id="rId12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11" Type="http://schemas.openxmlformats.org/officeDocument/2006/relationships/slide" Target="slide6.xml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kiroskay.co.il/%D7%A1%D7%99%D7%95%D7%A8-%D7%95%D7%99%D7%A8%D7%98%D7%95%D7%90%D7%9C%D7%99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slide" Target="slide15.xm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slide" Target="slide15.xml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11" Type="http://schemas.openxmlformats.org/officeDocument/2006/relationships/slide" Target="slide6.xml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C61CCCFB-4A6F-F785-397D-CAA18C5CF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3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B9312C-FB6A-6D34-AE4A-A15E75D1C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" y="-1"/>
            <a:ext cx="12191391" cy="68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C7402-E672-9C78-939A-4CC7F4AB8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A2D06E15-9EE1-D805-4D5F-E159F1F9F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AE74B089-32A9-70B9-E79D-8FEF91755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8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ED42588-50BB-76AC-B33B-0BB2DF130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FDFFD64-4C6E-DA33-2F69-18269DA9B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9" b="26589"/>
          <a:stretch>
            <a:fillRect/>
          </a:stretch>
        </p:blipFill>
        <p:spPr>
          <a:xfrm>
            <a:off x="0" y="2167728"/>
            <a:ext cx="12192000" cy="28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756DC005-6303-8B68-8ABD-A107F4923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תמונה שמכילה גרפיקה, עיצוב">
            <a:hlinkClick r:id="rId3" action="ppaction://hlinksldjump"/>
            <a:extLst>
              <a:ext uri="{FF2B5EF4-FFF2-40B4-BE49-F238E27FC236}">
                <a16:creationId xmlns:a16="http://schemas.microsoft.com/office/drawing/2014/main" id="{7EBE3EC5-1080-09E2-42CE-638FE5F4B8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4068" r="19431" b="12311"/>
          <a:stretch/>
        </p:blipFill>
        <p:spPr>
          <a:xfrm>
            <a:off x="6729238" y="2596786"/>
            <a:ext cx="3129844" cy="902253"/>
          </a:xfrm>
          <a:prstGeom prst="rect">
            <a:avLst/>
          </a:prstGeom>
        </p:spPr>
      </p:pic>
      <p:pic>
        <p:nvPicPr>
          <p:cNvPr id="6" name="תמונה 5" descr="תמונה שמכילה עיצוב">
            <a:hlinkClick r:id="rId5" action="ppaction://hlinksldjump"/>
            <a:extLst>
              <a:ext uri="{FF2B5EF4-FFF2-40B4-BE49-F238E27FC236}">
                <a16:creationId xmlns:a16="http://schemas.microsoft.com/office/drawing/2014/main" id="{43311320-04C4-8D62-8BE5-3A2B37CB86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tx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1" t="8450" r="12204" b="26520"/>
          <a:stretch/>
        </p:blipFill>
        <p:spPr>
          <a:xfrm>
            <a:off x="6729238" y="3889002"/>
            <a:ext cx="3515775" cy="701662"/>
          </a:xfrm>
          <a:prstGeom prst="rect">
            <a:avLst/>
          </a:prstGeom>
        </p:spPr>
      </p:pic>
      <p:pic>
        <p:nvPicPr>
          <p:cNvPr id="9" name="תמונה 8" descr="תמונה שמכילה צילום מסך">
            <a:hlinkClick r:id="rId8" action="ppaction://hlinksldjump"/>
            <a:extLst>
              <a:ext uri="{FF2B5EF4-FFF2-40B4-BE49-F238E27FC236}">
                <a16:creationId xmlns:a16="http://schemas.microsoft.com/office/drawing/2014/main" id="{04B1A996-0C33-9147-6CC4-D8B6D95A11E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14" y="3694549"/>
            <a:ext cx="4678690" cy="1078994"/>
          </a:xfrm>
          <a:prstGeom prst="rect">
            <a:avLst/>
          </a:prstGeom>
        </p:spPr>
      </p:pic>
      <p:pic>
        <p:nvPicPr>
          <p:cNvPr id="5" name="תמונה 4" descr="תמונה שמכילה גרפיקה, עיצוב גרפי, צילום מסך, עיצוב">
            <a:hlinkClick r:id="rId11" action="ppaction://hlinksldjump"/>
            <a:extLst>
              <a:ext uri="{FF2B5EF4-FFF2-40B4-BE49-F238E27FC236}">
                <a16:creationId xmlns:a16="http://schemas.microsoft.com/office/drawing/2014/main" id="{F2C5C914-7F79-C1E6-D065-423518873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85" y="2525039"/>
            <a:ext cx="4319025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5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33D88AC-9AD2-18E0-3482-C8EF86F88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תמונה 12" descr="תמונה שמכילה גרפיקה, עיצוב גרפי, צילום מסך, גופן&#10;&#10;התיאור נוצר באופן אוטומטי">
            <a:hlinkClick r:id="rId3" action="ppaction://hlinksldjump"/>
            <a:extLst>
              <a:ext uri="{FF2B5EF4-FFF2-40B4-BE49-F238E27FC236}">
                <a16:creationId xmlns:a16="http://schemas.microsoft.com/office/drawing/2014/main" id="{593CA63D-EE92-DA92-CC7D-37A3C41499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r="30557"/>
          <a:stretch/>
        </p:blipFill>
        <p:spPr>
          <a:xfrm>
            <a:off x="2922319" y="2295906"/>
            <a:ext cx="1297133" cy="1321289"/>
          </a:xfrm>
          <a:prstGeom prst="rect">
            <a:avLst/>
          </a:prstGeom>
        </p:spPr>
      </p:pic>
      <p:pic>
        <p:nvPicPr>
          <p:cNvPr id="14" name="תמונה 12" descr="תמונה שמכילה גרפיקה, עיצוב גרפי, גופן, לוגו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F1710054-DEA9-FC5D-8897-7DFEA235F3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8428"/>
          <a:stretch/>
        </p:blipFill>
        <p:spPr>
          <a:xfrm>
            <a:off x="3719132" y="3582209"/>
            <a:ext cx="2456126" cy="1176056"/>
          </a:xfrm>
          <a:prstGeom prst="rect">
            <a:avLst/>
          </a:prstGeom>
        </p:spPr>
      </p:pic>
      <p:pic>
        <p:nvPicPr>
          <p:cNvPr id="15" name="תמונה 14" descr="תמונה שמכילה טקסט, גופן, גרפיקה, לוגו">
            <a:extLst>
              <a:ext uri="{FF2B5EF4-FFF2-40B4-BE49-F238E27FC236}">
                <a16:creationId xmlns:a16="http://schemas.microsoft.com/office/drawing/2014/main" id="{6E004BB0-CF28-5385-5BB5-F81932780A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99" y="2475212"/>
            <a:ext cx="2996574" cy="898211"/>
          </a:xfrm>
          <a:prstGeom prst="rect">
            <a:avLst/>
          </a:prstGeom>
        </p:spPr>
      </p:pic>
      <p:pic>
        <p:nvPicPr>
          <p:cNvPr id="16" name="תמונה 15" descr="תמונה שמכילה טקסט, גרפיקה, לוגו, צילום מסך">
            <a:hlinkClick r:id="rId8" action="ppaction://hlinksldjump"/>
            <a:extLst>
              <a:ext uri="{FF2B5EF4-FFF2-40B4-BE49-F238E27FC236}">
                <a16:creationId xmlns:a16="http://schemas.microsoft.com/office/drawing/2014/main" id="{BA6D2AA9-874E-86C4-21B4-58B63346F5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7140" r="5987" b="8592"/>
          <a:stretch>
            <a:fillRect/>
          </a:stretch>
        </p:blipFill>
        <p:spPr>
          <a:xfrm>
            <a:off x="7310009" y="2335281"/>
            <a:ext cx="2054839" cy="971695"/>
          </a:xfrm>
          <a:prstGeom prst="rect">
            <a:avLst/>
          </a:prstGeom>
        </p:spPr>
      </p:pic>
      <p:pic>
        <p:nvPicPr>
          <p:cNvPr id="17" name="תמונה 15" descr="תמונה שמכילה טקסט, גרפיקה, גופן, לוגו">
            <a:hlinkClick r:id="rId10" action="ppaction://hlinksldjump"/>
            <a:extLst>
              <a:ext uri="{FF2B5EF4-FFF2-40B4-BE49-F238E27FC236}">
                <a16:creationId xmlns:a16="http://schemas.microsoft.com/office/drawing/2014/main" id="{399C90F8-436D-B489-435F-34142F4715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95" y="3617195"/>
            <a:ext cx="1975899" cy="84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0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CBF9F2C2-E716-9AD6-7E83-68240AA0B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7267C-AC3D-6076-DA82-E64A0AA80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86C60F84-25CF-00F6-F876-FE8234EB1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535120B-68CB-1349-AAF4-BFD1D573F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2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E9C48-A5E4-A442-CCC3-996140D77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A02D9CE1-C653-3505-213E-AC68F5CDC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4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7C69DE6-EF51-915D-11B0-2BB75065D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2021_Mareno_Loop">
            <a:hlinkClick r:id="" action="ppaction://media"/>
            <a:extLst>
              <a:ext uri="{FF2B5EF4-FFF2-40B4-BE49-F238E27FC236}">
                <a16:creationId xmlns:a16="http://schemas.microsoft.com/office/drawing/2014/main" id="{F83A96B8-F3CB-7A91-42E5-0263CA47D0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1" y="762219"/>
            <a:ext cx="5979618" cy="330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3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44698-ADE6-4A65-B7A8-55E9B8786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05E5EE70-9CDD-7470-8CFE-5442014D0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60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9209A-CBF5-40A7-00CF-8C6EAE6C1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98BB17A-6AFF-35AD-4053-979DD43EC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0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F1C4E-8F25-1131-AC94-ABFF7EAEC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15EB03F-75B4-BA17-7F2C-CEC2931FA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6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שולש שווה-שוקיים 1">
            <a:hlinkClick r:id="rId2" action="ppaction://hlinksldjump"/>
            <a:extLst>
              <a:ext uri="{FF2B5EF4-FFF2-40B4-BE49-F238E27FC236}">
                <a16:creationId xmlns:a16="http://schemas.microsoft.com/office/drawing/2014/main" id="{679E65D5-0811-AD4D-D1F0-BB728F396D66}"/>
              </a:ext>
            </a:extLst>
          </p:cNvPr>
          <p:cNvSpPr/>
          <p:nvPr/>
        </p:nvSpPr>
        <p:spPr>
          <a:xfrm>
            <a:off x="206703" y="6533931"/>
            <a:ext cx="133131" cy="12962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F39F1613-FFEE-8F28-F982-7A660B5C0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4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46416E2-1C1E-80E8-FDD8-F493767FB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שולש שווה-שוקיים 1">
            <a:hlinkClick r:id="rId2" action="ppaction://hlinksldjump"/>
            <a:extLst>
              <a:ext uri="{FF2B5EF4-FFF2-40B4-BE49-F238E27FC236}">
                <a16:creationId xmlns:a16="http://schemas.microsoft.com/office/drawing/2014/main" id="{AF7F78A7-8736-118F-9C12-378F03E52121}"/>
              </a:ext>
            </a:extLst>
          </p:cNvPr>
          <p:cNvSpPr/>
          <p:nvPr/>
        </p:nvSpPr>
        <p:spPr>
          <a:xfrm>
            <a:off x="206703" y="6533931"/>
            <a:ext cx="133131" cy="12962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E18E805-EA7A-B844-A088-58402CE96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3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463E0B7-97D2-5239-4D45-8A8D34D44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E6C11A23-F0F5-96E5-63BB-72777C713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6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שולש שווה-שוקיים 1">
            <a:hlinkClick r:id="rId2" action="ppaction://hlinksldjump"/>
            <a:extLst>
              <a:ext uri="{FF2B5EF4-FFF2-40B4-BE49-F238E27FC236}">
                <a16:creationId xmlns:a16="http://schemas.microsoft.com/office/drawing/2014/main" id="{E9167C83-3EC1-9C48-49AA-524236E380A4}"/>
              </a:ext>
            </a:extLst>
          </p:cNvPr>
          <p:cNvSpPr/>
          <p:nvPr/>
        </p:nvSpPr>
        <p:spPr>
          <a:xfrm>
            <a:off x="206703" y="6533931"/>
            <a:ext cx="133131" cy="12962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973528A-2C9F-22A7-99DD-E2392273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שולש שווה-שוקיים 1">
            <a:hlinkClick r:id="rId2" action="ppaction://hlinksldjump"/>
            <a:extLst>
              <a:ext uri="{FF2B5EF4-FFF2-40B4-BE49-F238E27FC236}">
                <a16:creationId xmlns:a16="http://schemas.microsoft.com/office/drawing/2014/main" id="{702D8A99-419D-69B7-A327-284BB65650F2}"/>
              </a:ext>
            </a:extLst>
          </p:cNvPr>
          <p:cNvSpPr/>
          <p:nvPr/>
        </p:nvSpPr>
        <p:spPr>
          <a:xfrm>
            <a:off x="206703" y="6533931"/>
            <a:ext cx="133131" cy="129627"/>
          </a:xfrm>
          <a:prstGeom prst="triangl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C257523-FC98-2763-209B-CECA66324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E37BAE1D-C353-760E-4F52-FF262AE82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6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223B-BAE1-9F9C-939E-C346EB3CF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91AA834-C840-778F-94C2-94B1364BC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 descr="תמונה שמכילה גרפיקה, עיצוב גרפי, צילום מסך, גופן&#10;&#10;התיאור נוצר באופן אוטומטי">
            <a:hlinkClick r:id="rId3" action="ppaction://hlinksldjump"/>
            <a:extLst>
              <a:ext uri="{FF2B5EF4-FFF2-40B4-BE49-F238E27FC236}">
                <a16:creationId xmlns:a16="http://schemas.microsoft.com/office/drawing/2014/main" id="{12094DF1-3169-F6D6-F674-67057FF71A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r="30557"/>
          <a:stretch/>
        </p:blipFill>
        <p:spPr>
          <a:xfrm>
            <a:off x="2922319" y="2295906"/>
            <a:ext cx="1297133" cy="1321289"/>
          </a:xfrm>
          <a:prstGeom prst="rect">
            <a:avLst/>
          </a:prstGeom>
        </p:spPr>
      </p:pic>
      <p:pic>
        <p:nvPicPr>
          <p:cNvPr id="9" name="תמונה 12" descr="תמונה שמכילה גרפיקה, עיצוב גרפי, גופן, לוגו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81D5988A-05B5-32B2-1AAA-97BD5E6E4A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8428"/>
          <a:stretch/>
        </p:blipFill>
        <p:spPr>
          <a:xfrm>
            <a:off x="3719132" y="3582209"/>
            <a:ext cx="2456126" cy="1176056"/>
          </a:xfrm>
          <a:prstGeom prst="rect">
            <a:avLst/>
          </a:prstGeom>
        </p:spPr>
      </p:pic>
      <p:pic>
        <p:nvPicPr>
          <p:cNvPr id="10" name="תמונה 9" descr="תמונה שמכילה טקסט, גופן, גרפיקה, לוגו">
            <a:extLst>
              <a:ext uri="{FF2B5EF4-FFF2-40B4-BE49-F238E27FC236}">
                <a16:creationId xmlns:a16="http://schemas.microsoft.com/office/drawing/2014/main" id="{EFAE850F-10C2-4C29-F332-A9C8C9EE7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99" y="2475212"/>
            <a:ext cx="2996574" cy="898211"/>
          </a:xfrm>
          <a:prstGeom prst="rect">
            <a:avLst/>
          </a:prstGeom>
        </p:spPr>
      </p:pic>
      <p:pic>
        <p:nvPicPr>
          <p:cNvPr id="11" name="תמונה 10" descr="תמונה שמכילה טקסט, גרפיקה, לוגו, צילום מסך">
            <a:hlinkClick r:id="rId8" action="ppaction://hlinksldjump"/>
            <a:extLst>
              <a:ext uri="{FF2B5EF4-FFF2-40B4-BE49-F238E27FC236}">
                <a16:creationId xmlns:a16="http://schemas.microsoft.com/office/drawing/2014/main" id="{C9C59E4C-6ECD-E349-38D8-284A9B01B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7140" r="5987" b="8592"/>
          <a:stretch>
            <a:fillRect/>
          </a:stretch>
        </p:blipFill>
        <p:spPr>
          <a:xfrm>
            <a:off x="7310009" y="2335281"/>
            <a:ext cx="2054839" cy="971695"/>
          </a:xfrm>
          <a:prstGeom prst="rect">
            <a:avLst/>
          </a:prstGeom>
        </p:spPr>
      </p:pic>
      <p:pic>
        <p:nvPicPr>
          <p:cNvPr id="12" name="תמונה 15" descr="תמונה שמכילה טקסט, גרפיקה, גופן, לוגו">
            <a:hlinkClick r:id="rId10" action="ppaction://hlinksldjump"/>
            <a:extLst>
              <a:ext uri="{FF2B5EF4-FFF2-40B4-BE49-F238E27FC236}">
                <a16:creationId xmlns:a16="http://schemas.microsoft.com/office/drawing/2014/main" id="{D39037D2-16F0-B83D-9540-DA5688164F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95" y="3617195"/>
            <a:ext cx="1975899" cy="84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2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51A1763-AE90-D5FC-D27B-7CD0B5C99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203955BA-1189-CEEF-D24B-939EBC3B3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5BE52-B6CE-C410-8EEE-8639FA0E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A61DA84-8F8D-57B5-0145-B9CF91F96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 descr="תמונה שמכילה גרפיקה, עיצוב גרפי, צילום מסך, גופן&#10;&#10;התיאור נוצר באופן אוטומטי">
            <a:hlinkClick r:id="rId3" action="ppaction://hlinksldjump"/>
            <a:extLst>
              <a:ext uri="{FF2B5EF4-FFF2-40B4-BE49-F238E27FC236}">
                <a16:creationId xmlns:a16="http://schemas.microsoft.com/office/drawing/2014/main" id="{82C2CFF6-1396-8592-A6A9-52E8A338FB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r="30557"/>
          <a:stretch/>
        </p:blipFill>
        <p:spPr>
          <a:xfrm>
            <a:off x="2922319" y="2295906"/>
            <a:ext cx="1297133" cy="1321289"/>
          </a:xfrm>
          <a:prstGeom prst="rect">
            <a:avLst/>
          </a:prstGeom>
        </p:spPr>
      </p:pic>
      <p:pic>
        <p:nvPicPr>
          <p:cNvPr id="9" name="תמונה 12" descr="תמונה שמכילה גרפיקה, עיצוב גרפי, גופן, לוגו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2B544C7E-4305-A672-837B-C6D8EFBFA1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8428"/>
          <a:stretch/>
        </p:blipFill>
        <p:spPr>
          <a:xfrm>
            <a:off x="3719132" y="3582209"/>
            <a:ext cx="2456126" cy="1176056"/>
          </a:xfrm>
          <a:prstGeom prst="rect">
            <a:avLst/>
          </a:prstGeom>
        </p:spPr>
      </p:pic>
      <p:pic>
        <p:nvPicPr>
          <p:cNvPr id="10" name="תמונה 9" descr="תמונה שמכילה טקסט, גופן, גרפיקה, לוגו">
            <a:extLst>
              <a:ext uri="{FF2B5EF4-FFF2-40B4-BE49-F238E27FC236}">
                <a16:creationId xmlns:a16="http://schemas.microsoft.com/office/drawing/2014/main" id="{3012CAC4-B9BA-219D-DCB5-8D587373E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99" y="2475212"/>
            <a:ext cx="2996574" cy="898211"/>
          </a:xfrm>
          <a:prstGeom prst="rect">
            <a:avLst/>
          </a:prstGeom>
        </p:spPr>
      </p:pic>
      <p:pic>
        <p:nvPicPr>
          <p:cNvPr id="11" name="תמונה 10" descr="תמונה שמכילה טקסט, גרפיקה, לוגו, צילום מסך">
            <a:hlinkClick r:id="rId8" action="ppaction://hlinksldjump"/>
            <a:extLst>
              <a:ext uri="{FF2B5EF4-FFF2-40B4-BE49-F238E27FC236}">
                <a16:creationId xmlns:a16="http://schemas.microsoft.com/office/drawing/2014/main" id="{873FD4D0-23CD-63D1-D42B-3A778780F1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7140" r="5987" b="8592"/>
          <a:stretch>
            <a:fillRect/>
          </a:stretch>
        </p:blipFill>
        <p:spPr>
          <a:xfrm>
            <a:off x="7310009" y="2335281"/>
            <a:ext cx="2054839" cy="971695"/>
          </a:xfrm>
          <a:prstGeom prst="rect">
            <a:avLst/>
          </a:prstGeom>
        </p:spPr>
      </p:pic>
      <p:pic>
        <p:nvPicPr>
          <p:cNvPr id="12" name="תמונה 15" descr="תמונה שמכילה טקסט, גרפיקה, גופן, לוגו">
            <a:hlinkClick r:id="rId10" action="ppaction://hlinksldjump"/>
            <a:extLst>
              <a:ext uri="{FF2B5EF4-FFF2-40B4-BE49-F238E27FC236}">
                <a16:creationId xmlns:a16="http://schemas.microsoft.com/office/drawing/2014/main" id="{12CB7C21-B594-E356-1EAD-F5FEFE94A4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95" y="3617195"/>
            <a:ext cx="1975899" cy="84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7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9263F3-5163-AF68-4970-F9CDECB3B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748EA-B012-94ED-B0E4-9E9977C59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0026DCB-FFE7-AF3E-8BDD-AEACA2FD1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 descr="תמונה שמכילה גרפיקה, עיצוב גרפי, צילום מסך, גופן&#10;&#10;התיאור נוצר באופן אוטומטי">
            <a:hlinkClick r:id="rId3" action="ppaction://hlinksldjump"/>
            <a:extLst>
              <a:ext uri="{FF2B5EF4-FFF2-40B4-BE49-F238E27FC236}">
                <a16:creationId xmlns:a16="http://schemas.microsoft.com/office/drawing/2014/main" id="{44125754-DA97-4DD8-E69B-1DCE16E491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7" r="30557"/>
          <a:stretch/>
        </p:blipFill>
        <p:spPr>
          <a:xfrm>
            <a:off x="2922319" y="2295906"/>
            <a:ext cx="1297133" cy="1321289"/>
          </a:xfrm>
          <a:prstGeom prst="rect">
            <a:avLst/>
          </a:prstGeom>
        </p:spPr>
      </p:pic>
      <p:pic>
        <p:nvPicPr>
          <p:cNvPr id="9" name="תמונה 12" descr="תמונה שמכילה גרפיקה, עיצוב גרפי, גופן, לוגו&#10;&#10;התיאור נוצר באופן אוטומטי">
            <a:hlinkClick r:id="rId5" action="ppaction://hlinksldjump"/>
            <a:extLst>
              <a:ext uri="{FF2B5EF4-FFF2-40B4-BE49-F238E27FC236}">
                <a16:creationId xmlns:a16="http://schemas.microsoft.com/office/drawing/2014/main" id="{A84ACA38-F259-0857-79E5-18B91846C9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5" r="8428"/>
          <a:stretch/>
        </p:blipFill>
        <p:spPr>
          <a:xfrm>
            <a:off x="3719132" y="3582209"/>
            <a:ext cx="2456126" cy="1176056"/>
          </a:xfrm>
          <a:prstGeom prst="rect">
            <a:avLst/>
          </a:prstGeom>
        </p:spPr>
      </p:pic>
      <p:pic>
        <p:nvPicPr>
          <p:cNvPr id="10" name="תמונה 9" descr="תמונה שמכילה טקסט, גופן, גרפיקה, לוגו">
            <a:extLst>
              <a:ext uri="{FF2B5EF4-FFF2-40B4-BE49-F238E27FC236}">
                <a16:creationId xmlns:a16="http://schemas.microsoft.com/office/drawing/2014/main" id="{9585525A-9B86-3A46-F773-96D512964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99" y="2475212"/>
            <a:ext cx="2996574" cy="898211"/>
          </a:xfrm>
          <a:prstGeom prst="rect">
            <a:avLst/>
          </a:prstGeom>
        </p:spPr>
      </p:pic>
      <p:pic>
        <p:nvPicPr>
          <p:cNvPr id="11" name="תמונה 10" descr="תמונה שמכילה טקסט, גרפיקה, לוגו, צילום מסך">
            <a:hlinkClick r:id="rId8" action="ppaction://hlinksldjump"/>
            <a:extLst>
              <a:ext uri="{FF2B5EF4-FFF2-40B4-BE49-F238E27FC236}">
                <a16:creationId xmlns:a16="http://schemas.microsoft.com/office/drawing/2014/main" id="{F7460A2E-324D-C958-BC2B-A56325DAB7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7140" r="5987" b="8592"/>
          <a:stretch>
            <a:fillRect/>
          </a:stretch>
        </p:blipFill>
        <p:spPr>
          <a:xfrm>
            <a:off x="7310009" y="2335281"/>
            <a:ext cx="2054839" cy="971695"/>
          </a:xfrm>
          <a:prstGeom prst="rect">
            <a:avLst/>
          </a:prstGeom>
        </p:spPr>
      </p:pic>
      <p:pic>
        <p:nvPicPr>
          <p:cNvPr id="12" name="תמונה 15" descr="תמונה שמכילה טקסט, גרפיקה, גופן, לוגו">
            <a:hlinkClick r:id="rId10" action="ppaction://hlinksldjump"/>
            <a:extLst>
              <a:ext uri="{FF2B5EF4-FFF2-40B4-BE49-F238E27FC236}">
                <a16:creationId xmlns:a16="http://schemas.microsoft.com/office/drawing/2014/main" id="{47369713-42F1-6DCD-648A-D946F4BD5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95" y="3617195"/>
            <a:ext cx="1975899" cy="84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5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DE9357BA-AF9D-9E8A-0357-7502EAC0C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2A6DC9DA-90B3-F335-B18F-0E911B4FE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 descr="תמונה שמכילה גרפיקה, עיצוב">
            <a:hlinkClick r:id="rId3" action="ppaction://hlinksldjump"/>
            <a:extLst>
              <a:ext uri="{FF2B5EF4-FFF2-40B4-BE49-F238E27FC236}">
                <a16:creationId xmlns:a16="http://schemas.microsoft.com/office/drawing/2014/main" id="{B94CB3DC-4DCA-468D-CB10-A462B1D72E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4068" r="19431" b="12311"/>
          <a:stretch/>
        </p:blipFill>
        <p:spPr>
          <a:xfrm>
            <a:off x="6729238" y="2596786"/>
            <a:ext cx="3129844" cy="902253"/>
          </a:xfrm>
          <a:prstGeom prst="rect">
            <a:avLst/>
          </a:prstGeom>
        </p:spPr>
      </p:pic>
      <p:pic>
        <p:nvPicPr>
          <p:cNvPr id="6" name="תמונה 5" descr="תמונה שמכילה עיצוב">
            <a:hlinkClick r:id="rId6" action="ppaction://hlinksldjump"/>
            <a:extLst>
              <a:ext uri="{FF2B5EF4-FFF2-40B4-BE49-F238E27FC236}">
                <a16:creationId xmlns:a16="http://schemas.microsoft.com/office/drawing/2014/main" id="{C4FCE15A-F6F0-764D-E64D-9D36B6C1B0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1">
                <a:lumMod val="6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t="8450" r="12204" b="26520"/>
          <a:stretch/>
        </p:blipFill>
        <p:spPr>
          <a:xfrm>
            <a:off x="6729238" y="3889002"/>
            <a:ext cx="3515775" cy="701662"/>
          </a:xfrm>
          <a:prstGeom prst="rect">
            <a:avLst/>
          </a:prstGeom>
        </p:spPr>
      </p:pic>
      <p:pic>
        <p:nvPicPr>
          <p:cNvPr id="9" name="תמונה 8" descr="תמונה שמכילה צילום מסך">
            <a:hlinkClick r:id="rId8" action="ppaction://hlinksldjump"/>
            <a:extLst>
              <a:ext uri="{FF2B5EF4-FFF2-40B4-BE49-F238E27FC236}">
                <a16:creationId xmlns:a16="http://schemas.microsoft.com/office/drawing/2014/main" id="{2A6B4D63-32A1-434B-4DE9-9F86D3E966F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14" y="3694549"/>
            <a:ext cx="4678690" cy="1078994"/>
          </a:xfrm>
          <a:prstGeom prst="rect">
            <a:avLst/>
          </a:prstGeom>
        </p:spPr>
      </p:pic>
      <p:pic>
        <p:nvPicPr>
          <p:cNvPr id="5" name="תמונה 4" descr="תמונה שמכילה גרפיקה, עיצוב גרפי, צילום מסך, עיצוב">
            <a:hlinkClick r:id="rId11" action="ppaction://hlinksldjump"/>
            <a:extLst>
              <a:ext uri="{FF2B5EF4-FFF2-40B4-BE49-F238E27FC236}">
                <a16:creationId xmlns:a16="http://schemas.microsoft.com/office/drawing/2014/main" id="{F52601BD-7404-16BC-E903-77466CB3293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85" y="2525039"/>
            <a:ext cx="4319025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8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C93D021-FE1F-4D97-D509-A990E19CD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תמונה 7">
            <a:hlinkClick r:id="rId3"/>
            <a:extLst>
              <a:ext uri="{FF2B5EF4-FFF2-40B4-BE49-F238E27FC236}">
                <a16:creationId xmlns:a16="http://schemas.microsoft.com/office/drawing/2014/main" id="{B9904BDF-8400-889D-EAE7-2803EA12C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9" t="48804" r="34222" b="24210"/>
          <a:stretch>
            <a:fillRect/>
          </a:stretch>
        </p:blipFill>
        <p:spPr>
          <a:xfrm>
            <a:off x="4192378" y="3429000"/>
            <a:ext cx="3824745" cy="180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CC039C3F-BB27-6256-3B89-35E35E972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תמונה 10" descr="תמונה שמכילה גרפיקה, עיצוב">
            <a:hlinkClick r:id="rId3" action="ppaction://hlinksldjump"/>
            <a:extLst>
              <a:ext uri="{FF2B5EF4-FFF2-40B4-BE49-F238E27FC236}">
                <a16:creationId xmlns:a16="http://schemas.microsoft.com/office/drawing/2014/main" id="{28108D16-1BAD-81CC-994D-85A0C72C22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1">
                <a:lumMod val="8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4068" r="19431" b="12311"/>
          <a:stretch/>
        </p:blipFill>
        <p:spPr>
          <a:xfrm>
            <a:off x="6729238" y="2596786"/>
            <a:ext cx="3129844" cy="902253"/>
          </a:xfrm>
          <a:prstGeom prst="rect">
            <a:avLst/>
          </a:prstGeom>
        </p:spPr>
      </p:pic>
      <p:pic>
        <p:nvPicPr>
          <p:cNvPr id="12" name="תמונה 11" descr="תמונה שמכילה עיצוב">
            <a:hlinkClick r:id="rId6" action="ppaction://hlinksldjump"/>
            <a:extLst>
              <a:ext uri="{FF2B5EF4-FFF2-40B4-BE49-F238E27FC236}">
                <a16:creationId xmlns:a16="http://schemas.microsoft.com/office/drawing/2014/main" id="{4491F281-0C54-DD6D-9BAD-7007146E26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1">
                <a:lumMod val="8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1" t="8450" r="12204" b="26520"/>
          <a:stretch/>
        </p:blipFill>
        <p:spPr>
          <a:xfrm>
            <a:off x="6729238" y="3889002"/>
            <a:ext cx="3515775" cy="701662"/>
          </a:xfrm>
          <a:prstGeom prst="rect">
            <a:avLst/>
          </a:prstGeom>
        </p:spPr>
      </p:pic>
      <p:pic>
        <p:nvPicPr>
          <p:cNvPr id="13" name="תמונה 12" descr="תמונה שמכילה צילום מסך">
            <a:hlinkClick r:id="rId9" action="ppaction://hlinksldjump"/>
            <a:extLst>
              <a:ext uri="{FF2B5EF4-FFF2-40B4-BE49-F238E27FC236}">
                <a16:creationId xmlns:a16="http://schemas.microsoft.com/office/drawing/2014/main" id="{8400B1EA-0509-2BAC-8759-8BBF4AF633DB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1">
                <a:lumMod val="8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14" y="3694549"/>
            <a:ext cx="4678690" cy="1078994"/>
          </a:xfrm>
          <a:prstGeom prst="rect">
            <a:avLst/>
          </a:prstGeom>
        </p:spPr>
      </p:pic>
      <p:pic>
        <p:nvPicPr>
          <p:cNvPr id="2" name="תמונה 1" descr="תמונה שמכילה גרפיקה, עיצוב גרפי, צילום מסך, עיצוב">
            <a:hlinkClick r:id="rId12" action="ppaction://hlinksldjump"/>
            <a:extLst>
              <a:ext uri="{FF2B5EF4-FFF2-40B4-BE49-F238E27FC236}">
                <a16:creationId xmlns:a16="http://schemas.microsoft.com/office/drawing/2014/main" id="{431D77DA-85D8-A9E3-19A1-15F7AE93424D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tx1">
                <a:lumMod val="8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85" y="2525039"/>
            <a:ext cx="4319025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5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F2D70-4AE2-E43D-2A54-18119F4D2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9AD34B8-1310-9C76-6691-7F940B0B2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76AE66F0-3145-FDF2-CD15-E1D088310D5F}"/>
              </a:ext>
            </a:extLst>
          </p:cNvPr>
          <p:cNvSpPr txBox="1"/>
          <p:nvPr/>
        </p:nvSpPr>
        <p:spPr>
          <a:xfrm>
            <a:off x="3658220" y="3326096"/>
            <a:ext cx="4875559" cy="1031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ts val="2500"/>
              </a:lnSpc>
            </a:pPr>
            <a:r>
              <a:rPr lang="en-US" sz="2970" baseline="-19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calls made before 9:00 am</a:t>
            </a:r>
          </a:p>
          <a:p>
            <a:pPr algn="l" rtl="0">
              <a:lnSpc>
                <a:spcPts val="2500"/>
              </a:lnSpc>
            </a:pPr>
            <a:r>
              <a:rPr lang="en-US" sz="2970" baseline="-19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appliances purchased in 2026</a:t>
            </a:r>
          </a:p>
          <a:p>
            <a:pPr algn="l" rtl="0">
              <a:lnSpc>
                <a:spcPts val="2500"/>
              </a:lnSpc>
            </a:pPr>
            <a:r>
              <a:rPr lang="en-US" sz="2970" baseline="-19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baseline="-19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available between Hadera to Be’er Sheva</a:t>
            </a:r>
            <a:endParaRPr lang="he-IL" sz="17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6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ED388117-4047-97A2-0EE6-766F9F8A1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479CB175-5058-5C75-C011-131876CA267C}"/>
              </a:ext>
            </a:extLst>
          </p:cNvPr>
          <p:cNvSpPr txBox="1"/>
          <p:nvPr/>
        </p:nvSpPr>
        <p:spPr>
          <a:xfrm>
            <a:off x="10267036" y="5042221"/>
            <a:ext cx="1680835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ts val="2500"/>
              </a:lnSpc>
            </a:pPr>
            <a:r>
              <a:rPr lang="en-US" sz="2970" baseline="-19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sz="1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small print</a:t>
            </a:r>
            <a:endParaRPr lang="he-IL" sz="1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6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תמונה 20">
            <a:extLst>
              <a:ext uri="{FF2B5EF4-FFF2-40B4-BE49-F238E27FC236}">
                <a16:creationId xmlns:a16="http://schemas.microsoft.com/office/drawing/2014/main" id="{3E33FC3F-12BD-982B-67D1-42F5CFA1F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B4759FB-34EC-D79B-396D-30DB8DCFA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06" r="51650" b="26314"/>
          <a:stretch>
            <a:fillRect/>
          </a:stretch>
        </p:blipFill>
        <p:spPr>
          <a:xfrm>
            <a:off x="0" y="3765471"/>
            <a:ext cx="5894803" cy="1287903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3C4DCA7B-C4AA-F93F-256A-25663F343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0" b="58421"/>
          <a:stretch>
            <a:fillRect/>
          </a:stretch>
        </p:blipFill>
        <p:spPr>
          <a:xfrm>
            <a:off x="0" y="2119154"/>
            <a:ext cx="12192000" cy="732387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C04D0A9-6282-AB68-7C2F-B670B361F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0" t="42233" b="45747"/>
          <a:stretch>
            <a:fillRect/>
          </a:stretch>
        </p:blipFill>
        <p:spPr>
          <a:xfrm>
            <a:off x="6297198" y="2896351"/>
            <a:ext cx="5894802" cy="824311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A21559AD-BE55-1BA8-2AEA-6496E0B82E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0" t="54905" r="14100" b="32376"/>
          <a:stretch>
            <a:fillRect/>
          </a:stretch>
        </p:blipFill>
        <p:spPr>
          <a:xfrm>
            <a:off x="6297198" y="3765472"/>
            <a:ext cx="4175610" cy="872222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14B67E6B-92C1-4520-DD0B-03AEBD238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33" r="50751" b="45094"/>
          <a:stretch>
            <a:fillRect/>
          </a:stretch>
        </p:blipFill>
        <p:spPr>
          <a:xfrm>
            <a:off x="0" y="2896351"/>
            <a:ext cx="6004410" cy="86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9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EDC4B075-6E3A-4DAB-9E92-0D2CA507D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FD970325-7753-4E81-D5C0-9755BEB84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63" b="30556"/>
          <a:stretch>
            <a:fillRect/>
          </a:stretch>
        </p:blipFill>
        <p:spPr>
          <a:xfrm>
            <a:off x="27832" y="-23853"/>
            <a:ext cx="5905500" cy="4762500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6A4F6BAB-0786-BFA2-CD06-037E4D0B0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62654"/>
          <a:stretch>
            <a:fillRect/>
          </a:stretch>
        </p:blipFill>
        <p:spPr>
          <a:xfrm>
            <a:off x="5884988" y="4272979"/>
            <a:ext cx="6231467" cy="2561167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6DF57E91-BE32-D050-7C7D-9D9BC2BAC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b="52407"/>
          <a:stretch>
            <a:fillRect/>
          </a:stretch>
        </p:blipFill>
        <p:spPr>
          <a:xfrm>
            <a:off x="5884987" y="-23853"/>
            <a:ext cx="6231467" cy="3263900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CCF124A0-2675-08DD-3A8E-D6BFF2DDE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47592" b="37346"/>
          <a:stretch>
            <a:fillRect/>
          </a:stretch>
        </p:blipFill>
        <p:spPr>
          <a:xfrm>
            <a:off x="5884986" y="3240047"/>
            <a:ext cx="6231467" cy="103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AF97C61A-3125-5742-6418-1EB6D30D4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 descr="תמונה שמכילה גרפיקה, עיצוב">
            <a:hlinkClick r:id="rId3" action="ppaction://hlinksldjump"/>
            <a:extLst>
              <a:ext uri="{FF2B5EF4-FFF2-40B4-BE49-F238E27FC236}">
                <a16:creationId xmlns:a16="http://schemas.microsoft.com/office/drawing/2014/main" id="{5B691B62-A90F-98CC-D213-88C96FB73C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73" t="4068" r="19431" b="12311"/>
          <a:stretch/>
        </p:blipFill>
        <p:spPr>
          <a:xfrm>
            <a:off x="6729238" y="2596786"/>
            <a:ext cx="3129844" cy="902253"/>
          </a:xfrm>
          <a:prstGeom prst="rect">
            <a:avLst/>
          </a:prstGeom>
        </p:spPr>
      </p:pic>
      <p:pic>
        <p:nvPicPr>
          <p:cNvPr id="6" name="תמונה 5" descr="תמונה שמכילה עיצוב">
            <a:hlinkClick r:id="rId6" action="ppaction://hlinksldjump"/>
            <a:extLst>
              <a:ext uri="{FF2B5EF4-FFF2-40B4-BE49-F238E27FC236}">
                <a16:creationId xmlns:a16="http://schemas.microsoft.com/office/drawing/2014/main" id="{A9EA5C0D-51B7-B669-48AC-BA8B32C380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51" t="8450" r="12204" b="26520"/>
          <a:stretch/>
        </p:blipFill>
        <p:spPr>
          <a:xfrm>
            <a:off x="6729238" y="3889002"/>
            <a:ext cx="3515775" cy="701662"/>
          </a:xfrm>
          <a:prstGeom prst="rect">
            <a:avLst/>
          </a:prstGeom>
        </p:spPr>
      </p:pic>
      <p:pic>
        <p:nvPicPr>
          <p:cNvPr id="9" name="תמונה 8" descr="תמונה שמכילה צילום מסך">
            <a:hlinkClick r:id="rId9" action="ppaction://hlinksldjump"/>
            <a:extLst>
              <a:ext uri="{FF2B5EF4-FFF2-40B4-BE49-F238E27FC236}">
                <a16:creationId xmlns:a16="http://schemas.microsoft.com/office/drawing/2014/main" id="{08EAB3A2-D748-00B4-E23F-619ACE8C2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14" y="3694549"/>
            <a:ext cx="4678690" cy="1078994"/>
          </a:xfrm>
          <a:prstGeom prst="rect">
            <a:avLst/>
          </a:prstGeom>
        </p:spPr>
      </p:pic>
      <p:pic>
        <p:nvPicPr>
          <p:cNvPr id="2" name="תמונה 1" descr="תמונה שמכילה גרפיקה, עיצוב גרפי, צילום מסך, עיצוב">
            <a:hlinkClick r:id="rId11" action="ppaction://hlinksldjump"/>
            <a:extLst>
              <a:ext uri="{FF2B5EF4-FFF2-40B4-BE49-F238E27FC236}">
                <a16:creationId xmlns:a16="http://schemas.microsoft.com/office/drawing/2014/main" id="{5EDE3A66-13C7-85E0-49E1-52D4B0F76238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1">
                <a:lumMod val="8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 trans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85" y="2525039"/>
            <a:ext cx="4319025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 smtClean="0">
            <a:solidFill>
              <a:srgbClr val="00206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13166</TotalTime>
  <Words>25</Words>
  <Application>Microsoft Office PowerPoint</Application>
  <PresentationFormat>מסך רחב</PresentationFormat>
  <Paragraphs>4</Paragraphs>
  <Slides>38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Orit Kedem</dc:creator>
  <cp:lastModifiedBy>Riki Ben Yossef</cp:lastModifiedBy>
  <cp:revision>397</cp:revision>
  <cp:lastPrinted>2026-03-16T15:31:42Z</cp:lastPrinted>
  <dcterms:created xsi:type="dcterms:W3CDTF">2023-05-16T12:32:41Z</dcterms:created>
  <dcterms:modified xsi:type="dcterms:W3CDTF">2026-04-19T09:32:50Z</dcterms:modified>
</cp:coreProperties>
</file>