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0"/>
  </p:notesMasterIdLst>
  <p:sldIdLst>
    <p:sldId id="257" r:id="rId2"/>
    <p:sldId id="258" r:id="rId3"/>
    <p:sldId id="260" r:id="rId4"/>
    <p:sldId id="261" r:id="rId5"/>
    <p:sldId id="313" r:id="rId6"/>
    <p:sldId id="266" r:id="rId7"/>
    <p:sldId id="315" r:id="rId8"/>
    <p:sldId id="268" r:id="rId9"/>
    <p:sldId id="300" r:id="rId10"/>
    <p:sldId id="262" r:id="rId11"/>
    <p:sldId id="312" r:id="rId12"/>
    <p:sldId id="263" r:id="rId13"/>
    <p:sldId id="264" r:id="rId14"/>
    <p:sldId id="301" r:id="rId15"/>
    <p:sldId id="269" r:id="rId16"/>
    <p:sldId id="271" r:id="rId17"/>
    <p:sldId id="305" r:id="rId18"/>
    <p:sldId id="309" r:id="rId19"/>
    <p:sldId id="308" r:id="rId20"/>
    <p:sldId id="307" r:id="rId21"/>
    <p:sldId id="306" r:id="rId22"/>
    <p:sldId id="292" r:id="rId23"/>
    <p:sldId id="298" r:id="rId24"/>
    <p:sldId id="297" r:id="rId25"/>
    <p:sldId id="290" r:id="rId26"/>
    <p:sldId id="293" r:id="rId27"/>
    <p:sldId id="289" r:id="rId28"/>
    <p:sldId id="303" r:id="rId29"/>
    <p:sldId id="311" r:id="rId30"/>
    <p:sldId id="284" r:id="rId31"/>
    <p:sldId id="272" r:id="rId32"/>
    <p:sldId id="274" r:id="rId33"/>
    <p:sldId id="286" r:id="rId34"/>
    <p:sldId id="275" r:id="rId35"/>
    <p:sldId id="287" r:id="rId36"/>
    <p:sldId id="277" r:id="rId37"/>
    <p:sldId id="302" r:id="rId38"/>
    <p:sldId id="265" r:id="rId39"/>
  </p:sldIdLst>
  <p:sldSz cx="12192000" cy="6858000"/>
  <p:notesSz cx="6858000" cy="9144000"/>
  <p:photoAlbum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59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69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DB6DCB4A-4933-43F1-83C6-CC172164A173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1AB46731-1B89-4E55-8B11-DDFA17D2A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69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46731-1B89-4E55-8B11-DDFA17D2AF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61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D2576-FB50-F378-6BB6-BD4748209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557E0A44-17CD-DCF4-A1F3-2D06A7FC6C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DB01868A-8D31-6B91-DEB1-BB95EDCBB7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FBE9D94D-A7B5-07A3-5ED1-896B35E4DD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46731-1B89-4E55-8B11-DDFA17D2AF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04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46731-1B89-4E55-8B11-DDFA17D2AF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52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58B5E-5A24-88C5-9B4A-E3AD5868D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B1AE4A-CA21-E83C-C0C1-50E24EFFAE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C31100-2DFB-D877-D78D-7C254CE52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1B347-D0A5-EA76-2B0F-307A62D4C3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46731-1B89-4E55-8B11-DDFA17D2AF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95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FE292-39A1-A2D5-7009-07C3FB3DA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ACFB28-7438-01B5-80B9-6FBA8CC63A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BBA4F3-45F1-2B92-00E3-2CE4C93093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4A7149-2236-5C2E-2DA6-A1D671AEB6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46731-1B89-4E55-8B11-DDFA17D2AF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04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46731-1B89-4E55-8B11-DDFA17D2AF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33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045BB-A4CB-14CF-2A51-974BBD560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A3CC3C-D207-E015-0E7F-54A5915B10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A6F797-FD29-E0F0-EFB6-9E40092E3D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57487F-39EE-A214-FB9A-BCDFC307F4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46731-1B89-4E55-8B11-DDFA17D2AF0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61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09D5E89-6167-1394-3D93-5594C717C8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84BA84B9-08DD-BA39-0B2D-BD03D416C8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202EF20-D8AA-F59A-51FD-3E2F003EF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EDDC1-34AA-4B1C-8D0D-C3FD9EAAE09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9827D67-B50C-9A10-22BF-361D09F1F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9F8DC6A-6150-96FF-B43D-F6195114F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7BE4-C03F-457D-A005-6DBFC60E7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4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445B9AA-9E2E-A698-9B9B-A8FBFCE52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F17BE7E9-A582-62FD-158C-46A5355C2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EAD0F72-22C1-B407-67E9-4ED7BA39B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EDDC1-34AA-4B1C-8D0D-C3FD9EAAE09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27F63E5-E1E7-1432-38E0-67CF3FF32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A2D1478-5340-9465-A6A7-2CD131F74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7BE4-C03F-457D-A005-6DBFC60E7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52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D4715C24-077F-3118-BDF2-3119FD971C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84E69C1E-EAB3-B7C2-D9A4-34DD05524C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E8C2525-9F7A-FF46-7F9B-5F177DA96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EDDC1-34AA-4B1C-8D0D-C3FD9EAAE09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39A8B4F-4295-C244-2FCF-E6B4B5694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1982EFE-3C88-E528-474E-4E87F9B33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7BE4-C03F-457D-A005-6DBFC60E7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4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14B4B1D-88CF-9C10-FD43-546B93A62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043DAA9-815B-C1C6-F7DA-A9E71266B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C0D8D90-BB44-ECDA-498B-FE7A5193D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EDDC1-34AA-4B1C-8D0D-C3FD9EAAE09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79F7DE2-01B9-515C-02F2-FCB94AC5E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3B88F26-2768-77FF-03FE-7F9E76E70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7BE4-C03F-457D-A005-6DBFC60E7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9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6568580-E736-FA11-407F-6CDE5788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58DF5075-30DF-E69A-0F1A-2EB08A86C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4BEC367-A616-F45E-45BC-41F7454A9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EDDC1-34AA-4B1C-8D0D-C3FD9EAAE09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2AB21A0-C0EA-531A-BC18-A5A3AB0AE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6DA1B46-D5F6-215C-B90B-F35BF8086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7BE4-C03F-457D-A005-6DBFC60E7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4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C3F8CDF-DE0F-66A3-C8E5-7EA80D530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D99592E-5986-2792-AA4D-89DCA0B58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14806430-56E3-7E8D-F951-FD6617C55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D43A82DC-DADC-D763-CA87-E86A1D3D5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EDDC1-34AA-4B1C-8D0D-C3FD9EAAE09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BD61959-39B4-D92F-A739-4040E166E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C083C706-BFA3-77FC-54B0-D60424350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7BE4-C03F-457D-A005-6DBFC60E7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E060888-092C-C540-F8CD-F60B7082A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3616E253-A65B-FA33-6139-B24161C41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042DA07-2D34-836E-F9E3-BA37A4EBB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07AD891C-69E1-8436-D3C6-C344A8859A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EA410F65-F905-EC02-D1C3-F3C994E802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0C8AF3F4-5563-4F22-CD95-75621020B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EDDC1-34AA-4B1C-8D0D-C3FD9EAAE09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D0A82EF6-C996-A913-8507-A4DC26316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1B2BDCEC-EA2F-A138-E4E9-26F11C643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7BE4-C03F-457D-A005-6DBFC60E7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4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92336B4-A904-1B62-5B6F-ADF641B2C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DD2143CB-8BD4-E05B-2164-EA97F49A7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EDDC1-34AA-4B1C-8D0D-C3FD9EAAE09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96EF8ADE-4A12-60CA-D292-0FC1BEC0C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904B64D4-EA94-F41D-B50C-C52E914DC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7BE4-C03F-457D-A005-6DBFC60E7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6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9E6A974A-6ADD-11BE-AF53-BF299D7D6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EDDC1-34AA-4B1C-8D0D-C3FD9EAAE09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413CBF48-EE86-0AAE-2952-4A43EBCDD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9E67011F-8259-288E-D45C-23D29C37C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7BE4-C03F-457D-A005-6DBFC60E7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0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8A490C6-9958-B173-CA7C-5A4E90CEB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C18A572-CC00-47CE-AC17-72B6E7028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3027873F-8FCC-9B25-6EFD-A1026A323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C9C1B182-E59C-1446-F1E7-315CF17DD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EDDC1-34AA-4B1C-8D0D-C3FD9EAAE09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2B85FA1-772F-8E5B-14E8-E13D915B8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CA2BC2F-114C-9708-9080-5009FDF30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7BE4-C03F-457D-A005-6DBFC60E7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4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F8D9618-C831-B763-11B2-2C7E11DC6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A895E9AE-7939-56C9-5DF6-C6F765DDE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73EA0690-7564-9BBA-FD31-AAD7F32F3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8CFA941-577A-794F-77FC-F70F2CF7D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EDDC1-34AA-4B1C-8D0D-C3FD9EAAE09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29DCB16-9B8B-3067-7071-3A482AB93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9DE621E4-4BD8-6C27-1E60-37F53942C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7BE4-C03F-457D-A005-6DBFC60E7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4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61590AA7-BA13-4408-E240-2D3311482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7B6C07C-F7E6-874E-810A-263EB84D2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B10A898-8F14-FD4C-6A42-02355FF941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EDDC1-34AA-4B1C-8D0D-C3FD9EAAE09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D9E2BBF-C0B6-BB52-95D8-DAD9C249EA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FDD0C29-2D94-BC18-E0D3-9CBB9BC29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17BE4-C03F-457D-A005-6DBFC60E7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979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image" Target="../media/image5.jpg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15.xml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slide" Target="slide6.xml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slide" Target="slide16.xml"/><Relationship Id="rId7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slide" Target="slide34.xml"/><Relationship Id="rId10" Type="http://schemas.openxmlformats.org/officeDocument/2006/relationships/slide" Target="slide36.xml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30.jpg"/><Relationship Id="rId7" Type="http://schemas.openxmlformats.org/officeDocument/2006/relationships/slide" Target="slide2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slide" Target="slide22.xml"/><Relationship Id="rId10" Type="http://schemas.openxmlformats.org/officeDocument/2006/relationships/slide" Target="slide19.xml"/><Relationship Id="rId4" Type="http://schemas.openxmlformats.org/officeDocument/2006/relationships/image" Target="../media/image31.png"/><Relationship Id="rId9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slide" Target="slide16.xml"/><Relationship Id="rId7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slide" Target="slide34.xml"/><Relationship Id="rId10" Type="http://schemas.openxmlformats.org/officeDocument/2006/relationships/slide" Target="slide36.xml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slide" Target="slide16.xml"/><Relationship Id="rId7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slide" Target="slide34.xml"/><Relationship Id="rId10" Type="http://schemas.openxmlformats.org/officeDocument/2006/relationships/slide" Target="slide36.xml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slide" Target="slide16.xml"/><Relationship Id="rId7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slide" Target="slide34.xml"/><Relationship Id="rId10" Type="http://schemas.openxmlformats.org/officeDocument/2006/relationships/slide" Target="slide36.xml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image" Target="../media/image5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slide" Target="slide6.xml"/><Relationship Id="rId9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kiroskay.co.il/%D7%A1%D7%99%D7%95%D7%A8-%D7%95%D7%99%D7%A8%D7%98%D7%95%D7%90%D7%9C%D7%99/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image" Target="../media/image5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slide" Target="slide5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image" Target="../media/image5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slide" Target="slide6.xml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lack fabric&#10;&#10;AI-generated content may be incorrect.">
            <a:extLst>
              <a:ext uri="{FF2B5EF4-FFF2-40B4-BE49-F238E27FC236}">
                <a16:creationId xmlns:a16="http://schemas.microsoft.com/office/drawing/2014/main" id="{2C412088-88C8-95F0-937C-A940EAA89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3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 descr="תמונה שמכילה טקסט, צילום מסך, כרטיס ביקור, גופ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F48474F-C4C1-D8D8-5435-051D721B1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2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805088CE-1D3B-3D14-5B8F-5FF5E50B9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2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7AF0648D-1DB1-5153-0298-6E5714E0A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8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תמונה שמכילה צילום מסך, טקסט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C21818D-7EF2-B3B5-4D17-421962685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E4771AEE-C56B-E71C-7544-51169E167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96" b="26433"/>
          <a:stretch>
            <a:fillRect/>
          </a:stretch>
        </p:blipFill>
        <p:spPr>
          <a:xfrm>
            <a:off x="0" y="2139828"/>
            <a:ext cx="12192000" cy="287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1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ACBCC-09BC-E8A0-A8E6-C617E9370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D5444B0C-4CDD-1131-A044-FE9F0C839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תמונה 6">
            <a:hlinkClick r:id="rId4" action="ppaction://hlinksldjump"/>
            <a:extLst>
              <a:ext uri="{FF2B5EF4-FFF2-40B4-BE49-F238E27FC236}">
                <a16:creationId xmlns:a16="http://schemas.microsoft.com/office/drawing/2014/main" id="{8D1D8B85-CE52-FE5E-0D8E-270533E6950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" b="362"/>
          <a:stretch/>
        </p:blipFill>
        <p:spPr>
          <a:xfrm>
            <a:off x="6834352" y="2508472"/>
            <a:ext cx="3290565" cy="1078994"/>
          </a:xfrm>
          <a:prstGeom prst="rect">
            <a:avLst/>
          </a:prstGeom>
        </p:spPr>
      </p:pic>
      <p:pic>
        <p:nvPicPr>
          <p:cNvPr id="8" name="תמונה 7">
            <a:hlinkClick r:id="rId6" action="ppaction://hlinksldjump"/>
            <a:extLst>
              <a:ext uri="{FF2B5EF4-FFF2-40B4-BE49-F238E27FC236}">
                <a16:creationId xmlns:a16="http://schemas.microsoft.com/office/drawing/2014/main" id="{A45BED99-9EDA-F5BB-92CE-17BA7B82636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" r="1848"/>
          <a:stretch/>
        </p:blipFill>
        <p:spPr>
          <a:xfrm>
            <a:off x="6653048" y="3587466"/>
            <a:ext cx="3634740" cy="1080529"/>
          </a:xfrm>
          <a:prstGeom prst="rect">
            <a:avLst/>
          </a:prstGeom>
        </p:spPr>
      </p:pic>
      <p:pic>
        <p:nvPicPr>
          <p:cNvPr id="19" name="תמונה 18">
            <a:hlinkClick r:id="rId8" action="ppaction://hlinksldjump"/>
            <a:extLst>
              <a:ext uri="{FF2B5EF4-FFF2-40B4-BE49-F238E27FC236}">
                <a16:creationId xmlns:a16="http://schemas.microsoft.com/office/drawing/2014/main" id="{5E61E50E-FA4B-0C0C-0D4F-BB8EB290AF0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" b="2274"/>
          <a:stretch/>
        </p:blipFill>
        <p:spPr>
          <a:xfrm>
            <a:off x="1663838" y="3697313"/>
            <a:ext cx="4319025" cy="9706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082D84-1F86-9B8E-6149-7C82DD7EE8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5952" y="2395698"/>
            <a:ext cx="64007" cy="2383536"/>
          </a:xfrm>
          <a:prstGeom prst="rect">
            <a:avLst/>
          </a:prstGeom>
        </p:spPr>
      </p:pic>
      <p:pic>
        <p:nvPicPr>
          <p:cNvPr id="2" name="תמונה 4">
            <a:hlinkClick r:id="rId11" action="ppaction://hlinksldjump"/>
            <a:extLst>
              <a:ext uri="{FF2B5EF4-FFF2-40B4-BE49-F238E27FC236}">
                <a16:creationId xmlns:a16="http://schemas.microsoft.com/office/drawing/2014/main" id="{A70D9726-B448-ACF0-3D51-093D0E5B0D8A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9490" y="2806103"/>
            <a:ext cx="3453015" cy="75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8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 descr="תמונה שמכילה טקסט, צילום מסך, לבן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246D89BE-4601-182A-2F39-1A97D0DF7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תמונה 11" descr="תמונה שמכילה גרפיקה, עיצוב גרפי, צילום מסך, גופן&#10;&#10;התיאור נוצר באופן אוטומטי">
            <a:hlinkClick r:id="rId3" action="ppaction://hlinksldjump"/>
            <a:extLst>
              <a:ext uri="{FF2B5EF4-FFF2-40B4-BE49-F238E27FC236}">
                <a16:creationId xmlns:a16="http://schemas.microsoft.com/office/drawing/2014/main" id="{F1F2E201-07A5-0F0A-0E89-A10396BC17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r="30557"/>
          <a:stretch/>
        </p:blipFill>
        <p:spPr>
          <a:xfrm>
            <a:off x="8540060" y="2218208"/>
            <a:ext cx="1297133" cy="1321289"/>
          </a:xfrm>
          <a:prstGeom prst="rect">
            <a:avLst/>
          </a:prstGeom>
        </p:spPr>
      </p:pic>
      <p:pic>
        <p:nvPicPr>
          <p:cNvPr id="13" name="תמונה 12" descr="תמונה שמכילה גרפיקה, עיצוב גרפי, גופן, לוגו&#10;&#10;התיאור נוצר באופן אוטומטי">
            <a:hlinkClick r:id="rId5" action="ppaction://hlinksldjump"/>
            <a:extLst>
              <a:ext uri="{FF2B5EF4-FFF2-40B4-BE49-F238E27FC236}">
                <a16:creationId xmlns:a16="http://schemas.microsoft.com/office/drawing/2014/main" id="{BAE6FDD0-01AE-FC5D-345E-C629453DDA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5" r="8428"/>
          <a:stretch/>
        </p:blipFill>
        <p:spPr>
          <a:xfrm>
            <a:off x="6533894" y="3671934"/>
            <a:ext cx="2456126" cy="1176056"/>
          </a:xfrm>
          <a:prstGeom prst="rect">
            <a:avLst/>
          </a:prstGeom>
        </p:spPr>
      </p:pic>
      <p:pic>
        <p:nvPicPr>
          <p:cNvPr id="14" name="תמונה 13" descr="תמונה שמכילה טקסט, גופן, גרפיקה, לוגו">
            <a:extLst>
              <a:ext uri="{FF2B5EF4-FFF2-40B4-BE49-F238E27FC236}">
                <a16:creationId xmlns:a16="http://schemas.microsoft.com/office/drawing/2014/main" id="{18FC8142-2195-9383-6CA5-B9D0483343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34" y="2453107"/>
            <a:ext cx="3143670" cy="942303"/>
          </a:xfrm>
          <a:prstGeom prst="rect">
            <a:avLst/>
          </a:prstGeom>
        </p:spPr>
      </p:pic>
      <p:pic>
        <p:nvPicPr>
          <p:cNvPr id="15" name="תמונה 14" descr="תמונה שמכילה טקסט, גרפיקה, לוגו, צילום מסך">
            <a:hlinkClick r:id="rId8" action="ppaction://hlinksldjump"/>
            <a:extLst>
              <a:ext uri="{FF2B5EF4-FFF2-40B4-BE49-F238E27FC236}">
                <a16:creationId xmlns:a16="http://schemas.microsoft.com/office/drawing/2014/main" id="{C7FD8B32-7A78-F6CE-A7F2-FE4A05081A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" t="7140" r="5987" b="8592"/>
          <a:stretch>
            <a:fillRect/>
          </a:stretch>
        </p:blipFill>
        <p:spPr>
          <a:xfrm>
            <a:off x="2270087" y="2212765"/>
            <a:ext cx="2500932" cy="1182645"/>
          </a:xfrm>
          <a:prstGeom prst="rect">
            <a:avLst/>
          </a:prstGeom>
        </p:spPr>
      </p:pic>
      <p:pic>
        <p:nvPicPr>
          <p:cNvPr id="17" name="תמונה 15" descr="תמונה שמכילה טקסט, גרפיקה, גופן, לוגו">
            <a:hlinkClick r:id="rId10" action="ppaction://hlinksldjump"/>
            <a:extLst>
              <a:ext uri="{FF2B5EF4-FFF2-40B4-BE49-F238E27FC236}">
                <a16:creationId xmlns:a16="http://schemas.microsoft.com/office/drawing/2014/main" id="{D8CE2E98-4B9E-1C9D-4DA6-EFB308897A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129" y="3755805"/>
            <a:ext cx="2092182" cy="89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0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תמונה 14">
            <a:extLst>
              <a:ext uri="{FF2B5EF4-FFF2-40B4-BE49-F238E27FC236}">
                <a16:creationId xmlns:a16="http://schemas.microsoft.com/office/drawing/2014/main" id="{6B90D51F-B869-AECF-73D7-5BECEDAB8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תמונה 17" descr="תמונה שמכילה סמל, לוגו&#10;&#10;התיאור נוצר באופן אוטומטי">
            <a:extLst>
              <a:ext uri="{FF2B5EF4-FFF2-40B4-BE49-F238E27FC236}">
                <a16:creationId xmlns:a16="http://schemas.microsoft.com/office/drawing/2014/main" id="{AAD14782-41E8-C95A-7E28-DD4684454D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210" t="-170454" r="221755" b="201544"/>
          <a:stretch/>
        </p:blipFill>
        <p:spPr>
          <a:xfrm>
            <a:off x="5788771" y="3092931"/>
            <a:ext cx="677604" cy="644816"/>
          </a:xfrm>
          <a:prstGeom prst="rect">
            <a:avLst/>
          </a:prstGeom>
        </p:spPr>
      </p:pic>
      <p:sp>
        <p:nvSpPr>
          <p:cNvPr id="3" name="Rectangle 2">
            <a:hlinkClick r:id="rId5" action="ppaction://hlinksldjump"/>
            <a:extLst>
              <a:ext uri="{FF2B5EF4-FFF2-40B4-BE49-F238E27FC236}">
                <a16:creationId xmlns:a16="http://schemas.microsoft.com/office/drawing/2014/main" id="{AB6CEB22-9048-77DA-93C0-4759C816810F}"/>
              </a:ext>
            </a:extLst>
          </p:cNvPr>
          <p:cNvSpPr/>
          <p:nvPr/>
        </p:nvSpPr>
        <p:spPr>
          <a:xfrm>
            <a:off x="8220075" y="3737747"/>
            <a:ext cx="1752600" cy="7580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Rectangle 4">
            <a:hlinkClick r:id="rId6" action="ppaction://hlinksldjump"/>
            <a:extLst>
              <a:ext uri="{FF2B5EF4-FFF2-40B4-BE49-F238E27FC236}">
                <a16:creationId xmlns:a16="http://schemas.microsoft.com/office/drawing/2014/main" id="{90E326CB-8DAF-EA98-75D8-93867ADF22AD}"/>
              </a:ext>
            </a:extLst>
          </p:cNvPr>
          <p:cNvSpPr/>
          <p:nvPr/>
        </p:nvSpPr>
        <p:spPr>
          <a:xfrm>
            <a:off x="6315075" y="3737747"/>
            <a:ext cx="1752600" cy="7580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Rectangle 6">
            <a:hlinkClick r:id="rId7" action="ppaction://hlinksldjump"/>
            <a:extLst>
              <a:ext uri="{FF2B5EF4-FFF2-40B4-BE49-F238E27FC236}">
                <a16:creationId xmlns:a16="http://schemas.microsoft.com/office/drawing/2014/main" id="{173ABB37-6837-65DD-1549-833035CFA75B}"/>
              </a:ext>
            </a:extLst>
          </p:cNvPr>
          <p:cNvSpPr/>
          <p:nvPr/>
        </p:nvSpPr>
        <p:spPr>
          <a:xfrm>
            <a:off x="3829049" y="3737747"/>
            <a:ext cx="2333625" cy="7580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Rectangle 7">
            <a:hlinkClick r:id="rId8" action="ppaction://hlinksldjump"/>
            <a:extLst>
              <a:ext uri="{FF2B5EF4-FFF2-40B4-BE49-F238E27FC236}">
                <a16:creationId xmlns:a16="http://schemas.microsoft.com/office/drawing/2014/main" id="{B3CE2CA2-8E2F-F58E-FC87-E7174BE92BF1}"/>
              </a:ext>
            </a:extLst>
          </p:cNvPr>
          <p:cNvSpPr/>
          <p:nvPr/>
        </p:nvSpPr>
        <p:spPr>
          <a:xfrm>
            <a:off x="1381124" y="3737747"/>
            <a:ext cx="2333625" cy="7580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Rectangle 8">
            <a:hlinkClick r:id="rId9" action="ppaction://hlinksldjump"/>
            <a:extLst>
              <a:ext uri="{FF2B5EF4-FFF2-40B4-BE49-F238E27FC236}">
                <a16:creationId xmlns:a16="http://schemas.microsoft.com/office/drawing/2014/main" id="{69BBAFFC-9310-8060-8E07-3281AAE79355}"/>
              </a:ext>
            </a:extLst>
          </p:cNvPr>
          <p:cNvSpPr/>
          <p:nvPr/>
        </p:nvSpPr>
        <p:spPr>
          <a:xfrm>
            <a:off x="2886074" y="4761589"/>
            <a:ext cx="1638301" cy="7580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Rectangle 10">
            <a:hlinkClick r:id="rId10" action="ppaction://hlinksldjump"/>
            <a:extLst>
              <a:ext uri="{FF2B5EF4-FFF2-40B4-BE49-F238E27FC236}">
                <a16:creationId xmlns:a16="http://schemas.microsoft.com/office/drawing/2014/main" id="{3AA40CCF-1ADB-8D0B-D6EE-CE83F8A87F0A}"/>
              </a:ext>
            </a:extLst>
          </p:cNvPr>
          <p:cNvSpPr/>
          <p:nvPr/>
        </p:nvSpPr>
        <p:spPr>
          <a:xfrm>
            <a:off x="809624" y="4667251"/>
            <a:ext cx="1971676" cy="8523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FFEBDE-E2C8-04D8-5B94-F20FADC5E34E}"/>
              </a:ext>
            </a:extLst>
          </p:cNvPr>
          <p:cNvSpPr/>
          <p:nvPr/>
        </p:nvSpPr>
        <p:spPr>
          <a:xfrm>
            <a:off x="10191750" y="4562475"/>
            <a:ext cx="1190626" cy="1095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626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0DD63AF1-2C03-1015-C726-A37E4D5B5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3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69C10B2E-89B2-4AB0-DE4A-CF2E27F5F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6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6FA87E9-9E0C-4577-45C0-829591AB8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1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תמונה שמכילה טקסט, צילום מסך, עיצוב, אומנות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241262A-FE26-A47B-D41B-3C6BF3B79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2021_Mareno_Loop">
            <a:hlinkClick r:id="" action="ppaction://media"/>
            <a:extLst>
              <a:ext uri="{FF2B5EF4-FFF2-40B4-BE49-F238E27FC236}">
                <a16:creationId xmlns:a16="http://schemas.microsoft.com/office/drawing/2014/main" id="{F83A96B8-F3CB-7A91-42E5-0263CA47D02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8057" y="413657"/>
            <a:ext cx="7053945" cy="376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3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42D3264C-3F5B-AB56-BF49-6256BC55C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3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3C7ED2F0-DC15-779A-E1A1-743CF98F3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BC67DEFE-0223-5BD7-57BA-D1C7AAE8D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2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17192F2E-0C2A-9B4E-D3B0-E80EF9DB2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1D8BDE87-A3B1-76F3-DBF0-52965B187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6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E30C6B18-DF61-8EFA-D3B7-CBB2698E0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A26D81ED-34D4-B6D3-E5C9-9DE15A34B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5EA0486B-A2A9-AF0A-3E6C-2906C4C8E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3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AEEE8A10-0D66-E803-F0A6-19C348CC6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2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6E009-B33E-4509-C86D-4FB2B2121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736EEEA0-7CDC-1250-7676-D7E42712D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5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D81A94EE-BDC1-CCE7-9868-C58BC019F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6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 descr="תמונה שמכילה טקסט, צילום מסך, לבן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3D58CDD0-EBB4-BA75-1367-207FF3062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תמונה 1" descr="תמונה שמכילה גרפיקה, עיצוב גרפי, צילום מסך, גופן&#10;&#10;התיאור נוצר באופן אוטומטי">
            <a:hlinkClick r:id="rId3" action="ppaction://hlinksldjump"/>
            <a:extLst>
              <a:ext uri="{FF2B5EF4-FFF2-40B4-BE49-F238E27FC236}">
                <a16:creationId xmlns:a16="http://schemas.microsoft.com/office/drawing/2014/main" id="{E550B9D9-4F83-1B12-3A83-6C04D37B6F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r="30557"/>
          <a:stretch/>
        </p:blipFill>
        <p:spPr>
          <a:xfrm>
            <a:off x="8540060" y="2218208"/>
            <a:ext cx="1297133" cy="1321289"/>
          </a:xfrm>
          <a:prstGeom prst="rect">
            <a:avLst/>
          </a:prstGeom>
        </p:spPr>
      </p:pic>
      <p:pic>
        <p:nvPicPr>
          <p:cNvPr id="3" name="תמונה 12" descr="תמונה שמכילה גרפיקה, עיצוב גרפי, גופן, לוגו&#10;&#10;התיאור נוצר באופן אוטומטי">
            <a:hlinkClick r:id="rId5" action="ppaction://hlinksldjump"/>
            <a:extLst>
              <a:ext uri="{FF2B5EF4-FFF2-40B4-BE49-F238E27FC236}">
                <a16:creationId xmlns:a16="http://schemas.microsoft.com/office/drawing/2014/main" id="{852460EC-3F10-88A1-9BB4-E22E787096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5" r="8428"/>
          <a:stretch/>
        </p:blipFill>
        <p:spPr>
          <a:xfrm>
            <a:off x="6533894" y="3671934"/>
            <a:ext cx="2456126" cy="1176056"/>
          </a:xfrm>
          <a:prstGeom prst="rect">
            <a:avLst/>
          </a:prstGeom>
        </p:spPr>
      </p:pic>
      <p:pic>
        <p:nvPicPr>
          <p:cNvPr id="4" name="תמונה 3" descr="תמונה שמכילה טקסט, גופן, גרפיקה, לוגו">
            <a:extLst>
              <a:ext uri="{FF2B5EF4-FFF2-40B4-BE49-F238E27FC236}">
                <a16:creationId xmlns:a16="http://schemas.microsoft.com/office/drawing/2014/main" id="{1DFC9260-AB94-0866-AB97-5A6B208F3E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34" y="2453107"/>
            <a:ext cx="3143670" cy="942303"/>
          </a:xfrm>
          <a:prstGeom prst="rect">
            <a:avLst/>
          </a:prstGeom>
        </p:spPr>
      </p:pic>
      <p:pic>
        <p:nvPicPr>
          <p:cNvPr id="5" name="תמונה 4" descr="תמונה שמכילה טקסט, גרפיקה, לוגו, צילום מסך">
            <a:hlinkClick r:id="rId8" action="ppaction://hlinksldjump"/>
            <a:extLst>
              <a:ext uri="{FF2B5EF4-FFF2-40B4-BE49-F238E27FC236}">
                <a16:creationId xmlns:a16="http://schemas.microsoft.com/office/drawing/2014/main" id="{C4301393-79C7-A25E-882E-66147BCDEC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" t="7140" r="5987" b="8592"/>
          <a:stretch>
            <a:fillRect/>
          </a:stretch>
        </p:blipFill>
        <p:spPr>
          <a:xfrm>
            <a:off x="2270087" y="2212765"/>
            <a:ext cx="2500932" cy="1182645"/>
          </a:xfrm>
          <a:prstGeom prst="rect">
            <a:avLst/>
          </a:prstGeom>
        </p:spPr>
      </p:pic>
      <p:pic>
        <p:nvPicPr>
          <p:cNvPr id="6" name="תמונה 15" descr="תמונה שמכילה טקסט, גרפיקה, גופן, לוגו">
            <a:hlinkClick r:id="rId10" action="ppaction://hlinksldjump"/>
            <a:extLst>
              <a:ext uri="{FF2B5EF4-FFF2-40B4-BE49-F238E27FC236}">
                <a16:creationId xmlns:a16="http://schemas.microsoft.com/office/drawing/2014/main" id="{6D7DA92F-5090-220D-7B11-AAEBAA19E5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129" y="3755805"/>
            <a:ext cx="2092182" cy="89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5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C57281D-10C5-E7AA-53CE-83D092836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צילום מסך, גופן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B8DC28A-E3BB-542A-34E8-7DA34C72F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3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תמונה 13" descr="תמונה שמכילה טקסט, צילום מסך, לבן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2501BA0-5107-745C-A40C-4D112C55F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תמונה 1" descr="תמונה שמכילה גרפיקה, עיצוב גרפי, צילום מסך, גופן&#10;&#10;התיאור נוצר באופן אוטומטי">
            <a:hlinkClick r:id="rId3" action="ppaction://hlinksldjump"/>
            <a:extLst>
              <a:ext uri="{FF2B5EF4-FFF2-40B4-BE49-F238E27FC236}">
                <a16:creationId xmlns:a16="http://schemas.microsoft.com/office/drawing/2014/main" id="{145C038C-CA39-AA46-1BED-67985BB205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r="30557"/>
          <a:stretch/>
        </p:blipFill>
        <p:spPr>
          <a:xfrm>
            <a:off x="8540060" y="2218208"/>
            <a:ext cx="1297133" cy="1321289"/>
          </a:xfrm>
          <a:prstGeom prst="rect">
            <a:avLst/>
          </a:prstGeom>
        </p:spPr>
      </p:pic>
      <p:pic>
        <p:nvPicPr>
          <p:cNvPr id="3" name="תמונה 12" descr="תמונה שמכילה גרפיקה, עיצוב גרפי, גופן, לוגו&#10;&#10;התיאור נוצר באופן אוטומטי">
            <a:hlinkClick r:id="rId5" action="ppaction://hlinksldjump"/>
            <a:extLst>
              <a:ext uri="{FF2B5EF4-FFF2-40B4-BE49-F238E27FC236}">
                <a16:creationId xmlns:a16="http://schemas.microsoft.com/office/drawing/2014/main" id="{486C19C0-A3F7-F72B-BFF4-F0C04F9913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5" r="8428"/>
          <a:stretch/>
        </p:blipFill>
        <p:spPr>
          <a:xfrm>
            <a:off x="6533894" y="3671934"/>
            <a:ext cx="2456126" cy="1176056"/>
          </a:xfrm>
          <a:prstGeom prst="rect">
            <a:avLst/>
          </a:prstGeom>
        </p:spPr>
      </p:pic>
      <p:pic>
        <p:nvPicPr>
          <p:cNvPr id="6" name="תמונה 5" descr="תמונה שמכילה טקסט, גופן, גרפיקה, לוגו">
            <a:extLst>
              <a:ext uri="{FF2B5EF4-FFF2-40B4-BE49-F238E27FC236}">
                <a16:creationId xmlns:a16="http://schemas.microsoft.com/office/drawing/2014/main" id="{CF747528-726A-D4B2-FDC7-BDE7CCE7A0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34" y="2453107"/>
            <a:ext cx="3143670" cy="942303"/>
          </a:xfrm>
          <a:prstGeom prst="rect">
            <a:avLst/>
          </a:prstGeom>
        </p:spPr>
      </p:pic>
      <p:pic>
        <p:nvPicPr>
          <p:cNvPr id="9" name="תמונה 8" descr="תמונה שמכילה טקסט, גרפיקה, לוגו, צילום מסך">
            <a:hlinkClick r:id="rId8" action="ppaction://hlinksldjump"/>
            <a:extLst>
              <a:ext uri="{FF2B5EF4-FFF2-40B4-BE49-F238E27FC236}">
                <a16:creationId xmlns:a16="http://schemas.microsoft.com/office/drawing/2014/main" id="{28E7B6CC-6215-C933-CE51-5207A78E28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" t="7140" r="5987" b="8592"/>
          <a:stretch>
            <a:fillRect/>
          </a:stretch>
        </p:blipFill>
        <p:spPr>
          <a:xfrm>
            <a:off x="2270087" y="2212765"/>
            <a:ext cx="2500932" cy="1182645"/>
          </a:xfrm>
          <a:prstGeom prst="rect">
            <a:avLst/>
          </a:prstGeom>
        </p:spPr>
      </p:pic>
      <p:pic>
        <p:nvPicPr>
          <p:cNvPr id="10" name="תמונה 15" descr="תמונה שמכילה טקסט, גרפיקה, גופן, לוגו">
            <a:hlinkClick r:id="rId10" action="ppaction://hlinksldjump"/>
            <a:extLst>
              <a:ext uri="{FF2B5EF4-FFF2-40B4-BE49-F238E27FC236}">
                <a16:creationId xmlns:a16="http://schemas.microsoft.com/office/drawing/2014/main" id="{3B88AEAC-2710-0817-1922-F5E395D4EF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129" y="3755805"/>
            <a:ext cx="2092182" cy="89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15C5CD5D-1551-A79B-74A0-9BA6E0C80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4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תמונה 19" descr="תמונה שמכילה טקסט, צילום מסך, לבן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C6C7B400-455E-BFB7-D2CF-720813FC1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 descr="תמונה שמכילה גרפיקה, עיצוב גרפי, צילום מסך, גופן&#10;&#10;התיאור נוצר באופן אוטומטי">
            <a:hlinkClick r:id="rId3" action="ppaction://hlinksldjump"/>
            <a:extLst>
              <a:ext uri="{FF2B5EF4-FFF2-40B4-BE49-F238E27FC236}">
                <a16:creationId xmlns:a16="http://schemas.microsoft.com/office/drawing/2014/main" id="{080A1D3D-7DC4-1272-ED13-FD7D9FBB80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r="30557"/>
          <a:stretch/>
        </p:blipFill>
        <p:spPr>
          <a:xfrm>
            <a:off x="8540060" y="2218208"/>
            <a:ext cx="1297133" cy="1321289"/>
          </a:xfrm>
          <a:prstGeom prst="rect">
            <a:avLst/>
          </a:prstGeom>
        </p:spPr>
      </p:pic>
      <p:pic>
        <p:nvPicPr>
          <p:cNvPr id="5" name="תמונה 12" descr="תמונה שמכילה גרפיקה, עיצוב גרפי, גופן, לוגו&#10;&#10;התיאור נוצר באופן אוטומטי">
            <a:hlinkClick r:id="rId5" action="ppaction://hlinksldjump"/>
            <a:extLst>
              <a:ext uri="{FF2B5EF4-FFF2-40B4-BE49-F238E27FC236}">
                <a16:creationId xmlns:a16="http://schemas.microsoft.com/office/drawing/2014/main" id="{02E1BE71-28C9-021C-D37E-9AC924141E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5" r="8428"/>
          <a:stretch/>
        </p:blipFill>
        <p:spPr>
          <a:xfrm>
            <a:off x="6533894" y="3671934"/>
            <a:ext cx="2456126" cy="1176056"/>
          </a:xfrm>
          <a:prstGeom prst="rect">
            <a:avLst/>
          </a:prstGeom>
        </p:spPr>
      </p:pic>
      <p:pic>
        <p:nvPicPr>
          <p:cNvPr id="6" name="תמונה 5" descr="תמונה שמכילה טקסט, גופן, גרפיקה, לוגו">
            <a:extLst>
              <a:ext uri="{FF2B5EF4-FFF2-40B4-BE49-F238E27FC236}">
                <a16:creationId xmlns:a16="http://schemas.microsoft.com/office/drawing/2014/main" id="{F1CFAE95-0C60-BE7B-F3F9-D2D50DB2E8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34" y="2453107"/>
            <a:ext cx="3143670" cy="942303"/>
          </a:xfrm>
          <a:prstGeom prst="rect">
            <a:avLst/>
          </a:prstGeom>
        </p:spPr>
      </p:pic>
      <p:pic>
        <p:nvPicPr>
          <p:cNvPr id="7" name="תמונה 6" descr="תמונה שמכילה טקסט, גרפיקה, לוגו, צילום מסך">
            <a:hlinkClick r:id="rId8" action="ppaction://hlinksldjump"/>
            <a:extLst>
              <a:ext uri="{FF2B5EF4-FFF2-40B4-BE49-F238E27FC236}">
                <a16:creationId xmlns:a16="http://schemas.microsoft.com/office/drawing/2014/main" id="{67759C0E-572A-6C31-5B89-5D478FAAD6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" t="7140" r="5987" b="8592"/>
          <a:stretch>
            <a:fillRect/>
          </a:stretch>
        </p:blipFill>
        <p:spPr>
          <a:xfrm>
            <a:off x="2270087" y="2212765"/>
            <a:ext cx="2500932" cy="1182645"/>
          </a:xfrm>
          <a:prstGeom prst="rect">
            <a:avLst/>
          </a:prstGeom>
        </p:spPr>
      </p:pic>
      <p:pic>
        <p:nvPicPr>
          <p:cNvPr id="11" name="תמונה 15" descr="תמונה שמכילה טקסט, גרפיקה, גופן, לוגו">
            <a:hlinkClick r:id="rId10" action="ppaction://hlinksldjump"/>
            <a:extLst>
              <a:ext uri="{FF2B5EF4-FFF2-40B4-BE49-F238E27FC236}">
                <a16:creationId xmlns:a16="http://schemas.microsoft.com/office/drawing/2014/main" id="{4DE48010-4544-E283-57A4-DCE6BD7152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129" y="3755805"/>
            <a:ext cx="2092182" cy="89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7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תמונה שמכילה טקסט, צילום מסך, גופן, כרטיס ביקו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1BCEC42F-37D4-593F-ECF6-FF811C827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15" descr="תמונה שמכילה טקסט, גרפיקה, גופן, לוגו">
            <a:extLst>
              <a:ext uri="{FF2B5EF4-FFF2-40B4-BE49-F238E27FC236}">
                <a16:creationId xmlns:a16="http://schemas.microsoft.com/office/drawing/2014/main" id="{F29F3B8B-8605-A5AA-78E0-838F0CFB7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621" y="429420"/>
            <a:ext cx="2520701" cy="10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6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45351-B640-CDEE-C237-18B78FB0E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B365D3E6-1E91-9339-BC31-6EA9F1B5C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תמונה 6">
            <a:hlinkClick r:id="rId4" action="ppaction://hlinksldjump"/>
            <a:extLst>
              <a:ext uri="{FF2B5EF4-FFF2-40B4-BE49-F238E27FC236}">
                <a16:creationId xmlns:a16="http://schemas.microsoft.com/office/drawing/2014/main" id="{648DA64A-BF07-6A6A-4574-AC4D0417B2D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" b="362"/>
          <a:stretch/>
        </p:blipFill>
        <p:spPr>
          <a:xfrm>
            <a:off x="6834352" y="2508472"/>
            <a:ext cx="3290565" cy="1078994"/>
          </a:xfrm>
          <a:prstGeom prst="rect">
            <a:avLst/>
          </a:prstGeom>
        </p:spPr>
      </p:pic>
      <p:pic>
        <p:nvPicPr>
          <p:cNvPr id="8" name="תמונה 7">
            <a:hlinkClick r:id="rId6" action="ppaction://hlinksldjump"/>
            <a:extLst>
              <a:ext uri="{FF2B5EF4-FFF2-40B4-BE49-F238E27FC236}">
                <a16:creationId xmlns:a16="http://schemas.microsoft.com/office/drawing/2014/main" id="{58C3FC5A-1B6B-9354-C987-CD55C64EA84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" r="1848"/>
          <a:stretch/>
        </p:blipFill>
        <p:spPr>
          <a:xfrm>
            <a:off x="6653048" y="3587466"/>
            <a:ext cx="3634740" cy="1080529"/>
          </a:xfrm>
          <a:prstGeom prst="rect">
            <a:avLst/>
          </a:prstGeom>
        </p:spPr>
      </p:pic>
      <p:pic>
        <p:nvPicPr>
          <p:cNvPr id="19" name="תמונה 18">
            <a:hlinkClick r:id="rId8" action="ppaction://hlinksldjump"/>
            <a:extLst>
              <a:ext uri="{FF2B5EF4-FFF2-40B4-BE49-F238E27FC236}">
                <a16:creationId xmlns:a16="http://schemas.microsoft.com/office/drawing/2014/main" id="{298F404A-51B1-DC8C-446B-13EDC1DF8C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" b="2274"/>
          <a:stretch/>
        </p:blipFill>
        <p:spPr>
          <a:xfrm>
            <a:off x="1663838" y="3697313"/>
            <a:ext cx="4319025" cy="9706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80CB75-B601-CF3F-997C-1181BBC42F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5952" y="2395698"/>
            <a:ext cx="64007" cy="2383536"/>
          </a:xfrm>
          <a:prstGeom prst="rect">
            <a:avLst/>
          </a:prstGeom>
        </p:spPr>
      </p:pic>
      <p:pic>
        <p:nvPicPr>
          <p:cNvPr id="2" name="תמונה 4">
            <a:extLst>
              <a:ext uri="{FF2B5EF4-FFF2-40B4-BE49-F238E27FC236}">
                <a16:creationId xmlns:a16="http://schemas.microsoft.com/office/drawing/2014/main" id="{E70DFF56-B274-4CC0-96C8-0B945332602A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8544" y="2806103"/>
            <a:ext cx="3453015" cy="75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4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תמונה שמכילה טקסט, צילום מסך, גופן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F452232B-81C2-0DB5-0ED5-CFCFA1FDB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hlinkClick r:id="rId3"/>
            <a:extLst>
              <a:ext uri="{FF2B5EF4-FFF2-40B4-BE49-F238E27FC236}">
                <a16:creationId xmlns:a16="http://schemas.microsoft.com/office/drawing/2014/main" id="{DFC8C5FC-3A72-DADE-CF7A-45755315A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60" b="23656"/>
          <a:stretch>
            <a:fillRect/>
          </a:stretch>
        </p:blipFill>
        <p:spPr>
          <a:xfrm>
            <a:off x="458886" y="3333135"/>
            <a:ext cx="11463842" cy="182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6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C191EB17-0205-1246-F3AB-5E314B62B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תמונה 6">
            <a:hlinkClick r:id="rId4" action="ppaction://hlinksldjump"/>
            <a:extLst>
              <a:ext uri="{FF2B5EF4-FFF2-40B4-BE49-F238E27FC236}">
                <a16:creationId xmlns:a16="http://schemas.microsoft.com/office/drawing/2014/main" id="{23497338-8BDC-DFB5-1428-184995D4F9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" b="362"/>
          <a:stretch/>
        </p:blipFill>
        <p:spPr>
          <a:xfrm>
            <a:off x="6834352" y="2508472"/>
            <a:ext cx="3290565" cy="1078994"/>
          </a:xfrm>
          <a:prstGeom prst="rect">
            <a:avLst/>
          </a:prstGeom>
        </p:spPr>
      </p:pic>
      <p:pic>
        <p:nvPicPr>
          <p:cNvPr id="8" name="תמונה 7">
            <a:hlinkClick r:id="rId6" action="ppaction://hlinksldjump"/>
            <a:extLst>
              <a:ext uri="{FF2B5EF4-FFF2-40B4-BE49-F238E27FC236}">
                <a16:creationId xmlns:a16="http://schemas.microsoft.com/office/drawing/2014/main" id="{D3778AB1-6ED2-A17E-9BAA-CC6ACD8EA25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" r="1848"/>
          <a:stretch/>
        </p:blipFill>
        <p:spPr>
          <a:xfrm>
            <a:off x="6653048" y="3587466"/>
            <a:ext cx="3634740" cy="1080529"/>
          </a:xfrm>
          <a:prstGeom prst="rect">
            <a:avLst/>
          </a:prstGeom>
        </p:spPr>
      </p:pic>
      <p:pic>
        <p:nvPicPr>
          <p:cNvPr id="19" name="תמונה 18">
            <a:hlinkClick r:id="rId8" action="ppaction://hlinksldjump"/>
            <a:extLst>
              <a:ext uri="{FF2B5EF4-FFF2-40B4-BE49-F238E27FC236}">
                <a16:creationId xmlns:a16="http://schemas.microsoft.com/office/drawing/2014/main" id="{529FCF8E-D313-0CA5-45DC-FDEB36565EB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" b="2274"/>
          <a:stretch/>
        </p:blipFill>
        <p:spPr>
          <a:xfrm>
            <a:off x="1663838" y="3697313"/>
            <a:ext cx="4319025" cy="9706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3F88D11C-1423-2C14-ECEC-0EB41AB3D5BC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2361" y="2806103"/>
            <a:ext cx="3453015" cy="7597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15D032-F373-3677-0848-9A36C99883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5952" y="2395698"/>
            <a:ext cx="64007" cy="238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5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01D6D-E794-4619-A78C-2C869E4E9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0A020641-2A05-E4B8-2775-9BED420DB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AB946C43-85A2-9A79-D40D-59B0BF352E9F}"/>
              </a:ext>
            </a:extLst>
          </p:cNvPr>
          <p:cNvSpPr txBox="1"/>
          <p:nvPr/>
        </p:nvSpPr>
        <p:spPr>
          <a:xfrm>
            <a:off x="3838687" y="3412230"/>
            <a:ext cx="4245555" cy="1076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e-IL" sz="2970" b="1" baseline="-19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he-IL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לקריאה שתיפתח עד השעה 9:00</a:t>
            </a:r>
          </a:p>
          <a:p>
            <a:pPr>
              <a:lnSpc>
                <a:spcPts val="2500"/>
              </a:lnSpc>
            </a:pPr>
            <a:r>
              <a:rPr lang="he-IL" sz="2970" b="1" baseline="-19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he-IL" sz="2700" b="1" baseline="-19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he-IL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המכשיר נרכש בשנת 2026</a:t>
            </a:r>
          </a:p>
          <a:p>
            <a:pPr>
              <a:lnSpc>
                <a:spcPts val="2500"/>
              </a:lnSpc>
            </a:pPr>
            <a:r>
              <a:rPr lang="he-IL" sz="2970" b="1" baseline="-19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he-IL" sz="2700" b="1" baseline="-19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he-IL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באזורים – חדרה</a:t>
            </a:r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he-I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באר שבע</a:t>
            </a:r>
            <a:endParaRPr lang="he-IL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19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6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כרטיס ביקור, צילום מסך, גופ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5EAEC21B-186A-0963-F492-3C89F392C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4D01A257-D2F4-5B07-B1E7-3B6FE0830C18}"/>
              </a:ext>
            </a:extLst>
          </p:cNvPr>
          <p:cNvSpPr txBox="1"/>
          <p:nvPr/>
        </p:nvSpPr>
        <p:spPr>
          <a:xfrm>
            <a:off x="9467384" y="4920561"/>
            <a:ext cx="16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אין אותיות קטנות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5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6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B29DA-9A4B-AF5C-36C4-86438F697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C5B1F889-AE39-5973-02C4-FCB243CC3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תמונה 11" hidden="1">
            <a:extLst>
              <a:ext uri="{FF2B5EF4-FFF2-40B4-BE49-F238E27FC236}">
                <a16:creationId xmlns:a16="http://schemas.microsoft.com/office/drawing/2014/main" id="{0E22343A-CB90-1077-CBC6-B7D39E7360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376" b="-16376"/>
          <a:stretch/>
        </p:blipFill>
        <p:spPr>
          <a:xfrm>
            <a:off x="5793474" y="4094581"/>
            <a:ext cx="5462176" cy="852225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CB0E83B1-E009-C142-8649-D2819D4D4A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94" r="49049" b="24493"/>
          <a:stretch>
            <a:fillRect/>
          </a:stretch>
        </p:blipFill>
        <p:spPr>
          <a:xfrm>
            <a:off x="0" y="3881230"/>
            <a:ext cx="6211957" cy="1297057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6A8C9315-BEC6-BB67-E7CB-099276E56F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96" b="56087"/>
          <a:stretch>
            <a:fillRect/>
          </a:stretch>
        </p:blipFill>
        <p:spPr>
          <a:xfrm>
            <a:off x="0" y="2310848"/>
            <a:ext cx="12192000" cy="700710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6CAF6E45-F128-0585-0244-21658770E9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8" t="43913" b="42682"/>
          <a:stretch>
            <a:fillRect/>
          </a:stretch>
        </p:blipFill>
        <p:spPr>
          <a:xfrm>
            <a:off x="6579704" y="3011558"/>
            <a:ext cx="5612296" cy="919368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E59906B0-35CD-7663-96FA-4A95BA6360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6" t="57319" b="24493"/>
          <a:stretch>
            <a:fillRect/>
          </a:stretch>
        </p:blipFill>
        <p:spPr>
          <a:xfrm>
            <a:off x="6440556" y="3930926"/>
            <a:ext cx="5751443" cy="1247361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20F804C6-6F1D-FC57-FC66-6DD3338E82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66" r="49049" b="42682"/>
          <a:stretch>
            <a:fillRect/>
          </a:stretch>
        </p:blipFill>
        <p:spPr>
          <a:xfrm>
            <a:off x="0" y="3104301"/>
            <a:ext cx="6211957" cy="82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8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D839B420-1DB2-9629-D03B-3A02E8742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hidden="1">
            <a:extLst>
              <a:ext uri="{FF2B5EF4-FFF2-40B4-BE49-F238E27FC236}">
                <a16:creationId xmlns:a16="http://schemas.microsoft.com/office/drawing/2014/main" id="{A421D615-F5CC-BC14-5BA2-E08805707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תמונה 1" descr="תמונה שמכילה טקסט, גופן, צילום מסך, שחור">
            <a:extLst>
              <a:ext uri="{FF2B5EF4-FFF2-40B4-BE49-F238E27FC236}">
                <a16:creationId xmlns:a16="http://schemas.microsoft.com/office/drawing/2014/main" id="{0738E66F-A609-1994-6364-DFAF4BD99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4" t="31270" r="15491" b="16826"/>
          <a:stretch>
            <a:fillRect/>
          </a:stretch>
        </p:blipFill>
        <p:spPr>
          <a:xfrm>
            <a:off x="6508437" y="2054081"/>
            <a:ext cx="3796101" cy="3371359"/>
          </a:xfrm>
          <a:prstGeom prst="rect">
            <a:avLst/>
          </a:prstGeom>
        </p:spPr>
      </p:pic>
      <p:pic>
        <p:nvPicPr>
          <p:cNvPr id="9" name="תמונה 8" descr="תמונה שמכילה טקסט, צילום מסך, גופן, גרפיק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FB4FBE44-3FB1-8071-F14F-22502835C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0" t="31816" r="49455" b="50000"/>
          <a:stretch>
            <a:fillRect/>
          </a:stretch>
        </p:blipFill>
        <p:spPr>
          <a:xfrm>
            <a:off x="2892832" y="2306785"/>
            <a:ext cx="3203169" cy="1028875"/>
          </a:xfrm>
          <a:prstGeom prst="rect">
            <a:avLst/>
          </a:prstGeom>
        </p:spPr>
      </p:pic>
      <p:pic>
        <p:nvPicPr>
          <p:cNvPr id="10" name="תמונה 9" descr="תמונה שמכילה טקסט, צילום מסך, גופן, גרפיק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3E48C76B-D4DF-DDFA-3517-0E941A2A48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0" t="50000" r="49455" b="31816"/>
          <a:stretch>
            <a:fillRect/>
          </a:stretch>
        </p:blipFill>
        <p:spPr>
          <a:xfrm>
            <a:off x="2892832" y="3290150"/>
            <a:ext cx="3203169" cy="1028875"/>
          </a:xfrm>
          <a:prstGeom prst="rect">
            <a:avLst/>
          </a:prstGeom>
        </p:spPr>
      </p:pic>
      <p:pic>
        <p:nvPicPr>
          <p:cNvPr id="11" name="תמונה 10" descr="תמונה שמכילה טקסט, צילום מסך, גופן, גרפיק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E07B3ACA-227A-B627-FB9C-B45AA7A537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0" t="67505" r="49455" b="14311"/>
          <a:stretch>
            <a:fillRect/>
          </a:stretch>
        </p:blipFill>
        <p:spPr>
          <a:xfrm>
            <a:off x="2892831" y="4262431"/>
            <a:ext cx="3203169" cy="10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0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67201-7BFB-CDC2-B0EC-4A1DA50E0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8D1FDBE4-C22F-CDA5-4402-9850A0164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תמונה 6">
            <a:hlinkClick r:id="rId4" action="ppaction://hlinksldjump"/>
            <a:extLst>
              <a:ext uri="{FF2B5EF4-FFF2-40B4-BE49-F238E27FC236}">
                <a16:creationId xmlns:a16="http://schemas.microsoft.com/office/drawing/2014/main" id="{4DA9609A-5E2D-489E-FF5A-64BA59557D0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" b="362"/>
          <a:stretch/>
        </p:blipFill>
        <p:spPr>
          <a:xfrm>
            <a:off x="6834352" y="2508472"/>
            <a:ext cx="3290565" cy="1078994"/>
          </a:xfrm>
          <a:prstGeom prst="rect">
            <a:avLst/>
          </a:prstGeom>
        </p:spPr>
      </p:pic>
      <p:pic>
        <p:nvPicPr>
          <p:cNvPr id="8" name="תמונה 7">
            <a:hlinkClick r:id="rId6" action="ppaction://hlinksldjump"/>
            <a:extLst>
              <a:ext uri="{FF2B5EF4-FFF2-40B4-BE49-F238E27FC236}">
                <a16:creationId xmlns:a16="http://schemas.microsoft.com/office/drawing/2014/main" id="{1B01DE6D-5DCA-0912-E86F-F6E44A29F1B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" r="1848"/>
          <a:stretch/>
        </p:blipFill>
        <p:spPr>
          <a:xfrm>
            <a:off x="6653048" y="3587466"/>
            <a:ext cx="3634740" cy="1080529"/>
          </a:xfrm>
          <a:prstGeom prst="rect">
            <a:avLst/>
          </a:prstGeom>
        </p:spPr>
      </p:pic>
      <p:pic>
        <p:nvPicPr>
          <p:cNvPr id="19" name="תמונה 18">
            <a:hlinkClick r:id="rId8" action="ppaction://hlinksldjump"/>
            <a:extLst>
              <a:ext uri="{FF2B5EF4-FFF2-40B4-BE49-F238E27FC236}">
                <a16:creationId xmlns:a16="http://schemas.microsoft.com/office/drawing/2014/main" id="{F610EA8A-4C9B-D6AC-C2DE-B54AE9ACF20A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" b="2274"/>
          <a:stretch/>
        </p:blipFill>
        <p:spPr>
          <a:xfrm>
            <a:off x="1663838" y="3697313"/>
            <a:ext cx="4319025" cy="9706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D34A52-C51C-6304-DE2D-A8A2E153DC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5952" y="2395698"/>
            <a:ext cx="64007" cy="2383536"/>
          </a:xfrm>
          <a:prstGeom prst="rect">
            <a:avLst/>
          </a:prstGeom>
        </p:spPr>
      </p:pic>
      <p:pic>
        <p:nvPicPr>
          <p:cNvPr id="2" name="תמונה 4">
            <a:extLst>
              <a:ext uri="{FF2B5EF4-FFF2-40B4-BE49-F238E27FC236}">
                <a16:creationId xmlns:a16="http://schemas.microsoft.com/office/drawing/2014/main" id="{5F5AFF8A-2E84-552D-56CB-A02D55CE678E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8544" y="2806103"/>
            <a:ext cx="3453015" cy="75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6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 smtClean="0">
            <a:solidFill>
              <a:srgbClr val="00206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13199</TotalTime>
  <Words>29</Words>
  <Application>Microsoft Office PowerPoint</Application>
  <PresentationFormat>מסך רחב</PresentationFormat>
  <Paragraphs>11</Paragraphs>
  <Slides>38</Slides>
  <Notes>7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Orit Kedem</dc:creator>
  <cp:lastModifiedBy>Riki Ben Yossef</cp:lastModifiedBy>
  <cp:revision>351</cp:revision>
  <cp:lastPrinted>2026-03-16T16:19:23Z</cp:lastPrinted>
  <dcterms:created xsi:type="dcterms:W3CDTF">2023-05-16T12:32:41Z</dcterms:created>
  <dcterms:modified xsi:type="dcterms:W3CDTF">2026-04-19T09:30:36Z</dcterms:modified>
</cp:coreProperties>
</file>